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7" r:id="rId2"/>
    <p:sldId id="290" r:id="rId3"/>
    <p:sldId id="289" r:id="rId4"/>
    <p:sldId id="291" r:id="rId5"/>
    <p:sldId id="292" r:id="rId6"/>
    <p:sldId id="293" r:id="rId7"/>
    <p:sldId id="294" r:id="rId8"/>
    <p:sldId id="258" r:id="rId9"/>
    <p:sldId id="261" r:id="rId10"/>
    <p:sldId id="288" r:id="rId11"/>
    <p:sldId id="295" r:id="rId12"/>
    <p:sldId id="286" r:id="rId13"/>
    <p:sldId id="262" r:id="rId14"/>
    <p:sldId id="266" r:id="rId15"/>
    <p:sldId id="265" r:id="rId16"/>
    <p:sldId id="302" r:id="rId17"/>
    <p:sldId id="296" r:id="rId18"/>
    <p:sldId id="270" r:id="rId19"/>
    <p:sldId id="276" r:id="rId20"/>
    <p:sldId id="300" r:id="rId21"/>
    <p:sldId id="303" r:id="rId22"/>
    <p:sldId id="301" r:id="rId23"/>
    <p:sldId id="277" r:id="rId24"/>
    <p:sldId id="272" r:id="rId25"/>
    <p:sldId id="278" r:id="rId26"/>
    <p:sldId id="279" r:id="rId27"/>
    <p:sldId id="267" r:id="rId28"/>
    <p:sldId id="268" r:id="rId29"/>
    <p:sldId id="271" r:id="rId30"/>
    <p:sldId id="273" r:id="rId31"/>
    <p:sldId id="274" r:id="rId32"/>
    <p:sldId id="281" r:id="rId33"/>
    <p:sldId id="282" r:id="rId34"/>
    <p:sldId id="275" r:id="rId35"/>
    <p:sldId id="283" r:id="rId36"/>
    <p:sldId id="284" r:id="rId37"/>
    <p:sldId id="299" r:id="rId38"/>
    <p:sldId id="297" r:id="rId39"/>
    <p:sldId id="298" r:id="rId40"/>
    <p:sldId id="305" r:id="rId41"/>
    <p:sldId id="304" r:id="rId42"/>
    <p:sldId id="264" r:id="rId43"/>
  </p:sldIdLst>
  <p:sldSz cx="18288000" cy="10287000"/>
  <p:notesSz cx="10287000" cy="18288000"/>
  <p:embeddedFontLst>
    <p:embeddedFont>
      <p:font typeface="Verdana" panose="020B0604030504040204" pitchFamily="34" charset="0"/>
      <p:regular r:id="rId45"/>
      <p:bold r:id="rId46"/>
      <p:italic r:id="rId47"/>
      <p:boldItalic r:id="rId48"/>
    </p:embeddedFont>
    <p:embeddedFont>
      <p:font typeface="나눔스퀘어_ac" panose="020B0600000101010101" pitchFamily="50" charset="-127"/>
      <p:regular r:id="rId49"/>
    </p:embeddedFont>
    <p:embeddedFont>
      <p:font typeface="나눔스퀘어_ac Bold" panose="020B0600000101010101" pitchFamily="50" charset="-127"/>
      <p:bold r:id="rId50"/>
    </p:embeddedFont>
    <p:embeddedFont>
      <p:font typeface="나눔스퀘어_ac ExtraBold" panose="020B0600000101010101" pitchFamily="50" charset="-127"/>
      <p:bold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배달의민족 도현" panose="020B0600000101010101" pitchFamily="50" charset="-127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334D"/>
    <a:srgbClr val="9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D952EE-8D87-435A-8B08-1F4B3363A343}" v="23" dt="2024-02-10T15:08:43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14" autoAdjust="0"/>
  </p:normalViewPr>
  <p:slideViewPr>
    <p:cSldViewPr>
      <p:cViewPr varScale="1">
        <p:scale>
          <a:sx n="61" d="100"/>
          <a:sy n="61" d="100"/>
        </p:scale>
        <p:origin x="708" y="1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yeon LEE" userId="7701508085ecf966" providerId="LiveId" clId="{1CD952EE-8D87-435A-8B08-1F4B3363A343}"/>
    <pc:docChg chg="undo redo custSel addSld delSld modSld">
      <pc:chgData name="seoyeon LEE" userId="7701508085ecf966" providerId="LiveId" clId="{1CD952EE-8D87-435A-8B08-1F4B3363A343}" dt="2024-02-10T15:09:51.023" v="763" actId="2711"/>
      <pc:docMkLst>
        <pc:docMk/>
      </pc:docMkLst>
      <pc:sldChg chg="del">
        <pc:chgData name="seoyeon LEE" userId="7701508085ecf966" providerId="LiveId" clId="{1CD952EE-8D87-435A-8B08-1F4B3363A343}" dt="2024-02-10T14:48:35.782" v="117" actId="47"/>
        <pc:sldMkLst>
          <pc:docMk/>
          <pc:sldMk cId="0" sldId="256"/>
        </pc:sldMkLst>
      </pc:sldChg>
      <pc:sldChg chg="addSp delSp modSp mod">
        <pc:chgData name="seoyeon LEE" userId="7701508085ecf966" providerId="LiveId" clId="{1CD952EE-8D87-435A-8B08-1F4B3363A343}" dt="2024-02-10T15:02:45.421" v="430" actId="14100"/>
        <pc:sldMkLst>
          <pc:docMk/>
          <pc:sldMk cId="0" sldId="257"/>
        </pc:sldMkLst>
        <pc:spChg chg="add mod">
          <ac:chgData name="seoyeon LEE" userId="7701508085ecf966" providerId="LiveId" clId="{1CD952EE-8D87-435A-8B08-1F4B3363A343}" dt="2024-02-10T14:47:31.301" v="50" actId="1076"/>
          <ac:spMkLst>
            <pc:docMk/>
            <pc:sldMk cId="0" sldId="257"/>
            <ac:spMk id="2" creationId="{E82F0160-294C-FB26-AAC9-17E413D2DA91}"/>
          </ac:spMkLst>
        </pc:spChg>
        <pc:spChg chg="add mod">
          <ac:chgData name="seoyeon LEE" userId="7701508085ecf966" providerId="LiveId" clId="{1CD952EE-8D87-435A-8B08-1F4B3363A343}" dt="2024-02-10T14:48:32.781" v="116" actId="1076"/>
          <ac:spMkLst>
            <pc:docMk/>
            <pc:sldMk cId="0" sldId="257"/>
            <ac:spMk id="4" creationId="{327C909E-510E-5810-A213-9B5A430E2950}"/>
          </ac:spMkLst>
        </pc:spChg>
        <pc:grpChg chg="add mod">
          <ac:chgData name="seoyeon LEE" userId="7701508085ecf966" providerId="LiveId" clId="{1CD952EE-8D87-435A-8B08-1F4B3363A343}" dt="2024-02-10T14:59:00.401" v="278" actId="164"/>
          <ac:grpSpMkLst>
            <pc:docMk/>
            <pc:sldMk cId="0" sldId="257"/>
            <ac:grpSpMk id="5" creationId="{18916C51-6AED-4E62-B28E-59DAAC6BB70C}"/>
          </ac:grpSpMkLst>
        </pc:grpChg>
        <pc:grpChg chg="add mod">
          <ac:chgData name="seoyeon LEE" userId="7701508085ecf966" providerId="LiveId" clId="{1CD952EE-8D87-435A-8B08-1F4B3363A343}" dt="2024-02-10T15:02:45.421" v="430" actId="14100"/>
          <ac:grpSpMkLst>
            <pc:docMk/>
            <pc:sldMk cId="0" sldId="257"/>
            <ac:grpSpMk id="7" creationId="{9A18E731-5E08-5918-539F-77E07A2CBF3D}"/>
          </ac:grpSpMkLst>
        </pc:grpChg>
        <pc:grpChg chg="mod">
          <ac:chgData name="seoyeon LEE" userId="7701508085ecf966" providerId="LiveId" clId="{1CD952EE-8D87-435A-8B08-1F4B3363A343}" dt="2024-02-10T14:59:19.442" v="285" actId="34135"/>
          <ac:grpSpMkLst>
            <pc:docMk/>
            <pc:sldMk cId="0" sldId="257"/>
            <ac:grpSpMk id="1001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4:59:09.667" v="281" actId="164"/>
          <ac:grpSpMkLst>
            <pc:docMk/>
            <pc:sldMk cId="0" sldId="257"/>
            <ac:grpSpMk id="1003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4:59:09.667" v="281" actId="164"/>
          <ac:grpSpMkLst>
            <pc:docMk/>
            <pc:sldMk cId="0" sldId="257"/>
            <ac:grpSpMk id="1004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4:59:09.667" v="281" actId="164"/>
          <ac:grpSpMkLst>
            <pc:docMk/>
            <pc:sldMk cId="0" sldId="257"/>
            <ac:grpSpMk id="1005" creationId="{00000000-0000-0000-0000-000000000000}"/>
          </ac:grpSpMkLst>
        </pc:grpChg>
        <pc:picChg chg="mod">
          <ac:chgData name="seoyeon LEE" userId="7701508085ecf966" providerId="LiveId" clId="{1CD952EE-8D87-435A-8B08-1F4B3363A343}" dt="2024-02-10T14:59:19.442" v="285" actId="34135"/>
          <ac:picMkLst>
            <pc:docMk/>
            <pc:sldMk cId="0" sldId="257"/>
            <ac:picMk id="3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4:59:06.824" v="280" actId="34135"/>
          <ac:picMkLst>
            <pc:docMk/>
            <pc:sldMk cId="0" sldId="257"/>
            <ac:picMk id="9" creationId="{00000000-0000-0000-0000-000000000000}"/>
          </ac:picMkLst>
        </pc:picChg>
        <pc:picChg chg="mod ord">
          <ac:chgData name="seoyeon LEE" userId="7701508085ecf966" providerId="LiveId" clId="{1CD952EE-8D87-435A-8B08-1F4B3363A343}" dt="2024-02-10T14:59:06.824" v="280" actId="34135"/>
          <ac:picMkLst>
            <pc:docMk/>
            <pc:sldMk cId="0" sldId="257"/>
            <ac:picMk id="12" creationId="{00000000-0000-0000-0000-000000000000}"/>
          </ac:picMkLst>
        </pc:picChg>
        <pc:picChg chg="mod ord">
          <ac:chgData name="seoyeon LEE" userId="7701508085ecf966" providerId="LiveId" clId="{1CD952EE-8D87-435A-8B08-1F4B3363A343}" dt="2024-02-10T14:59:06.824" v="280" actId="34135"/>
          <ac:picMkLst>
            <pc:docMk/>
            <pc:sldMk cId="0" sldId="257"/>
            <ac:picMk id="13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4:59:06.824" v="280" actId="34135"/>
          <ac:picMkLst>
            <pc:docMk/>
            <pc:sldMk cId="0" sldId="257"/>
            <ac:picMk id="16" creationId="{00000000-0000-0000-0000-000000000000}"/>
          </ac:picMkLst>
        </pc:picChg>
        <pc:picChg chg="del mod">
          <ac:chgData name="seoyeon LEE" userId="7701508085ecf966" providerId="LiveId" clId="{1CD952EE-8D87-435A-8B08-1F4B3363A343}" dt="2024-02-10T14:47:26.822" v="49" actId="478"/>
          <ac:picMkLst>
            <pc:docMk/>
            <pc:sldMk cId="0" sldId="257"/>
            <ac:picMk id="21" creationId="{00000000-0000-0000-0000-000000000000}"/>
          </ac:picMkLst>
        </pc:picChg>
        <pc:picChg chg="del">
          <ac:chgData name="seoyeon LEE" userId="7701508085ecf966" providerId="LiveId" clId="{1CD952EE-8D87-435A-8B08-1F4B3363A343}" dt="2024-02-10T14:48:24.034" v="114" actId="478"/>
          <ac:picMkLst>
            <pc:docMk/>
            <pc:sldMk cId="0" sldId="257"/>
            <ac:picMk id="22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4:59:09.667" v="281" actId="164"/>
          <ac:picMkLst>
            <pc:docMk/>
            <pc:sldMk cId="0" sldId="257"/>
            <ac:picMk id="23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4:59:09.667" v="281" actId="164"/>
          <ac:picMkLst>
            <pc:docMk/>
            <pc:sldMk cId="0" sldId="257"/>
            <ac:picMk id="24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4:59:09.667" v="281" actId="164"/>
          <ac:picMkLst>
            <pc:docMk/>
            <pc:sldMk cId="0" sldId="257"/>
            <ac:picMk id="25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4:59:09.667" v="281" actId="164"/>
          <ac:picMkLst>
            <pc:docMk/>
            <pc:sldMk cId="0" sldId="257"/>
            <ac:picMk id="26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4:59:09.667" v="281" actId="164"/>
          <ac:picMkLst>
            <pc:docMk/>
            <pc:sldMk cId="0" sldId="257"/>
            <ac:picMk id="27" creationId="{00000000-0000-0000-0000-000000000000}"/>
          </ac:picMkLst>
        </pc:picChg>
      </pc:sldChg>
      <pc:sldChg chg="addSp delSp modSp mod">
        <pc:chgData name="seoyeon LEE" userId="7701508085ecf966" providerId="LiveId" clId="{1CD952EE-8D87-435A-8B08-1F4B3363A343}" dt="2024-02-10T15:05:59.322" v="457" actId="34135"/>
        <pc:sldMkLst>
          <pc:docMk/>
          <pc:sldMk cId="0" sldId="258"/>
        </pc:sldMkLst>
        <pc:spChg chg="add mod">
          <ac:chgData name="seoyeon LEE" userId="7701508085ecf966" providerId="LiveId" clId="{1CD952EE-8D87-435A-8B08-1F4B3363A343}" dt="2024-02-10T14:49:34.821" v="153" actId="1076"/>
          <ac:spMkLst>
            <pc:docMk/>
            <pc:sldMk cId="0" sldId="258"/>
            <ac:spMk id="2" creationId="{F36729BD-3D77-E225-20DA-2F60E385D7A5}"/>
          </ac:spMkLst>
        </pc:spChg>
        <pc:spChg chg="add mod">
          <ac:chgData name="seoyeon LEE" userId="7701508085ecf966" providerId="LiveId" clId="{1CD952EE-8D87-435A-8B08-1F4B3363A343}" dt="2024-02-10T14:50:25.001" v="164" actId="1076"/>
          <ac:spMkLst>
            <pc:docMk/>
            <pc:sldMk cId="0" sldId="258"/>
            <ac:spMk id="5" creationId="{0C0622ED-6D34-0D20-75F8-D1298FD2199E}"/>
          </ac:spMkLst>
        </pc:spChg>
        <pc:spChg chg="add del mod ord">
          <ac:chgData name="seoyeon LEE" userId="7701508085ecf966" providerId="LiveId" clId="{1CD952EE-8D87-435A-8B08-1F4B3363A343}" dt="2024-02-10T14:51:30.904" v="186" actId="478"/>
          <ac:spMkLst>
            <pc:docMk/>
            <pc:sldMk cId="0" sldId="258"/>
            <ac:spMk id="6" creationId="{22C9A29E-D989-8863-B36D-F73988F20C16}"/>
          </ac:spMkLst>
        </pc:spChg>
        <pc:spChg chg="add mod">
          <ac:chgData name="seoyeon LEE" userId="7701508085ecf966" providerId="LiveId" clId="{1CD952EE-8D87-435A-8B08-1F4B3363A343}" dt="2024-02-10T14:56:47.679" v="246" actId="1076"/>
          <ac:spMkLst>
            <pc:docMk/>
            <pc:sldMk cId="0" sldId="258"/>
            <ac:spMk id="7" creationId="{C8122A5B-341D-DB65-33CD-EE0D14D625DB}"/>
          </ac:spMkLst>
        </pc:spChg>
        <pc:spChg chg="add mod">
          <ac:chgData name="seoyeon LEE" userId="7701508085ecf966" providerId="LiveId" clId="{1CD952EE-8D87-435A-8B08-1F4B3363A343}" dt="2024-02-10T14:56:52.851" v="247" actId="1076"/>
          <ac:spMkLst>
            <pc:docMk/>
            <pc:sldMk cId="0" sldId="258"/>
            <ac:spMk id="9" creationId="{958A2FC8-6214-A15B-4950-A3FEA2E32CBD}"/>
          </ac:spMkLst>
        </pc:spChg>
        <pc:spChg chg="add mod">
          <ac:chgData name="seoyeon LEE" userId="7701508085ecf966" providerId="LiveId" clId="{1CD952EE-8D87-435A-8B08-1F4B3363A343}" dt="2024-02-10T14:56:16.083" v="244" actId="1076"/>
          <ac:spMkLst>
            <pc:docMk/>
            <pc:sldMk cId="0" sldId="258"/>
            <ac:spMk id="10" creationId="{F45234DE-47D3-BDA2-1434-FF0789360C79}"/>
          </ac:spMkLst>
        </pc:spChg>
        <pc:spChg chg="add mod">
          <ac:chgData name="seoyeon LEE" userId="7701508085ecf966" providerId="LiveId" clId="{1CD952EE-8D87-435A-8B08-1F4B3363A343}" dt="2024-02-10T14:56:57.105" v="250" actId="20577"/>
          <ac:spMkLst>
            <pc:docMk/>
            <pc:sldMk cId="0" sldId="258"/>
            <ac:spMk id="11" creationId="{1C1DBE3C-F40E-0A7E-A2D7-17BFA8283696}"/>
          </ac:spMkLst>
        </pc:spChg>
        <pc:spChg chg="add mod">
          <ac:chgData name="seoyeon LEE" userId="7701508085ecf966" providerId="LiveId" clId="{1CD952EE-8D87-435A-8B08-1F4B3363A343}" dt="2024-02-10T14:57:00.473" v="251" actId="1076"/>
          <ac:spMkLst>
            <pc:docMk/>
            <pc:sldMk cId="0" sldId="258"/>
            <ac:spMk id="13" creationId="{987F2CFF-FEA4-7449-D40F-F07260B4A0F3}"/>
          </ac:spMkLst>
        </pc:spChg>
        <pc:spChg chg="add mod">
          <ac:chgData name="seoyeon LEE" userId="7701508085ecf966" providerId="LiveId" clId="{1CD952EE-8D87-435A-8B08-1F4B3363A343}" dt="2024-02-10T15:00:32.644" v="338" actId="1076"/>
          <ac:spMkLst>
            <pc:docMk/>
            <pc:sldMk cId="0" sldId="258"/>
            <ac:spMk id="14" creationId="{3CF7C828-E8EF-5945-C27B-D8794BDEDC85}"/>
          </ac:spMkLst>
        </pc:spChg>
        <pc:spChg chg="add mod">
          <ac:chgData name="seoyeon LEE" userId="7701508085ecf966" providerId="LiveId" clId="{1CD952EE-8D87-435A-8B08-1F4B3363A343}" dt="2024-02-10T15:01:10.678" v="414" actId="1076"/>
          <ac:spMkLst>
            <pc:docMk/>
            <pc:sldMk cId="0" sldId="258"/>
            <ac:spMk id="16" creationId="{A17CB5C4-6305-36E0-089F-21A48E068C9C}"/>
          </ac:spMkLst>
        </pc:spChg>
        <pc:spChg chg="add mod">
          <ac:chgData name="seoyeon LEE" userId="7701508085ecf966" providerId="LiveId" clId="{1CD952EE-8D87-435A-8B08-1F4B3363A343}" dt="2024-02-10T15:01:20.271" v="415"/>
          <ac:spMkLst>
            <pc:docMk/>
            <pc:sldMk cId="0" sldId="258"/>
            <ac:spMk id="17" creationId="{DF9FF94D-04AA-BFFD-C457-C7141D39758A}"/>
          </ac:spMkLst>
        </pc:spChg>
        <pc:spChg chg="add mod">
          <ac:chgData name="seoyeon LEE" userId="7701508085ecf966" providerId="LiveId" clId="{1CD952EE-8D87-435A-8B08-1F4B3363A343}" dt="2024-02-10T15:01:20.271" v="415"/>
          <ac:spMkLst>
            <pc:docMk/>
            <pc:sldMk cId="0" sldId="258"/>
            <ac:spMk id="19" creationId="{18057F84-642F-C465-D547-C66A1A1EF94A}"/>
          </ac:spMkLst>
        </pc:spChg>
        <pc:spChg chg="add mod">
          <ac:chgData name="seoyeon LEE" userId="7701508085ecf966" providerId="LiveId" clId="{1CD952EE-8D87-435A-8B08-1F4B3363A343}" dt="2024-02-10T15:01:28.056" v="417" actId="1076"/>
          <ac:spMkLst>
            <pc:docMk/>
            <pc:sldMk cId="0" sldId="258"/>
            <ac:spMk id="20" creationId="{070C6349-E4DC-901E-F974-2825918491DA}"/>
          </ac:spMkLst>
        </pc:spChg>
        <pc:spChg chg="add mod">
          <ac:chgData name="seoyeon LEE" userId="7701508085ecf966" providerId="LiveId" clId="{1CD952EE-8D87-435A-8B08-1F4B3363A343}" dt="2024-02-10T15:01:28.056" v="417" actId="1076"/>
          <ac:spMkLst>
            <pc:docMk/>
            <pc:sldMk cId="0" sldId="258"/>
            <ac:spMk id="21" creationId="{C2DFA7B7-09F6-46DA-7462-EAF3ACC4D6EF}"/>
          </ac:spMkLst>
        </pc:spChg>
        <pc:spChg chg="add mod">
          <ac:chgData name="seoyeon LEE" userId="7701508085ecf966" providerId="LiveId" clId="{1CD952EE-8D87-435A-8B08-1F4B3363A343}" dt="2024-02-10T15:02:10.282" v="424" actId="1076"/>
          <ac:spMkLst>
            <pc:docMk/>
            <pc:sldMk cId="0" sldId="258"/>
            <ac:spMk id="23" creationId="{4FC8CC61-533F-9695-1A86-FB08546639DB}"/>
          </ac:spMkLst>
        </pc:spChg>
        <pc:spChg chg="add mod">
          <ac:chgData name="seoyeon LEE" userId="7701508085ecf966" providerId="LiveId" clId="{1CD952EE-8D87-435A-8B08-1F4B3363A343}" dt="2024-02-10T15:02:10.282" v="424" actId="1076"/>
          <ac:spMkLst>
            <pc:docMk/>
            <pc:sldMk cId="0" sldId="258"/>
            <ac:spMk id="25" creationId="{D3554E5C-9D60-F230-BE9E-F415FAF64FCB}"/>
          </ac:spMkLst>
        </pc:spChg>
        <pc:spChg chg="add mod">
          <ac:chgData name="seoyeon LEE" userId="7701508085ecf966" providerId="LiveId" clId="{1CD952EE-8D87-435A-8B08-1F4B3363A343}" dt="2024-02-10T15:01:50.301" v="421" actId="1076"/>
          <ac:spMkLst>
            <pc:docMk/>
            <pc:sldMk cId="0" sldId="258"/>
            <ac:spMk id="26" creationId="{1F535F6B-A38D-DA04-EE90-EF751A198A93}"/>
          </ac:spMkLst>
        </pc:spChg>
        <pc:spChg chg="add mod">
          <ac:chgData name="seoyeon LEE" userId="7701508085ecf966" providerId="LiveId" clId="{1CD952EE-8D87-435A-8B08-1F4B3363A343}" dt="2024-02-10T15:01:50.301" v="421" actId="1076"/>
          <ac:spMkLst>
            <pc:docMk/>
            <pc:sldMk cId="0" sldId="258"/>
            <ac:spMk id="28" creationId="{C814F100-A895-9654-6D29-0385EDE8987C}"/>
          </ac:spMkLst>
        </pc:spChg>
        <pc:grpChg chg="mod ord">
          <ac:chgData name="seoyeon LEE" userId="7701508085ecf966" providerId="LiveId" clId="{1CD952EE-8D87-435A-8B08-1F4B3363A343}" dt="2024-02-10T15:05:59.322" v="457" actId="34135"/>
          <ac:grpSpMkLst>
            <pc:docMk/>
            <pc:sldMk cId="0" sldId="258"/>
            <ac:grpSpMk id="1001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2:15.469" v="425" actId="34135"/>
          <ac:grpSpMkLst>
            <pc:docMk/>
            <pc:sldMk cId="0" sldId="258"/>
            <ac:grpSpMk id="1002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2:15.469" v="425" actId="34135"/>
          <ac:grpSpMkLst>
            <pc:docMk/>
            <pc:sldMk cId="0" sldId="258"/>
            <ac:grpSpMk id="1003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2:15.469" v="425" actId="34135"/>
          <ac:grpSpMkLst>
            <pc:docMk/>
            <pc:sldMk cId="0" sldId="258"/>
            <ac:grpSpMk id="1004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2:15.469" v="425" actId="34135"/>
          <ac:grpSpMkLst>
            <pc:docMk/>
            <pc:sldMk cId="0" sldId="258"/>
            <ac:grpSpMk id="1005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2:15.469" v="425" actId="34135"/>
          <ac:grpSpMkLst>
            <pc:docMk/>
            <pc:sldMk cId="0" sldId="258"/>
            <ac:grpSpMk id="1006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2:15.469" v="425" actId="34135"/>
          <ac:grpSpMkLst>
            <pc:docMk/>
            <pc:sldMk cId="0" sldId="258"/>
            <ac:grpSpMk id="1007" creationId="{00000000-0000-0000-0000-000000000000}"/>
          </ac:grpSpMkLst>
        </pc:grpChg>
        <pc:grpChg chg="add del mod">
          <ac:chgData name="seoyeon LEE" userId="7701508085ecf966" providerId="LiveId" clId="{1CD952EE-8D87-435A-8B08-1F4B3363A343}" dt="2024-02-10T14:51:38.981" v="188" actId="1076"/>
          <ac:grpSpMkLst>
            <pc:docMk/>
            <pc:sldMk cId="0" sldId="258"/>
            <ac:grpSpMk id="1012" creationId="{00000000-0000-0000-0000-000000000000}"/>
          </ac:grpSpMkLst>
        </pc:grpChg>
        <pc:grpChg chg="del">
          <ac:chgData name="seoyeon LEE" userId="7701508085ecf966" providerId="LiveId" clId="{1CD952EE-8D87-435A-8B08-1F4B3363A343}" dt="2024-02-10T14:54:55.648" v="232" actId="478"/>
          <ac:grpSpMkLst>
            <pc:docMk/>
            <pc:sldMk cId="0" sldId="258"/>
            <ac:grpSpMk id="1013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4:56:05.433" v="243" actId="1076"/>
          <ac:grpSpMkLst>
            <pc:docMk/>
            <pc:sldMk cId="0" sldId="258"/>
            <ac:grpSpMk id="1014" creationId="{00000000-0000-0000-0000-000000000000}"/>
          </ac:grpSpMkLst>
        </pc:grpChg>
        <pc:picChg chg="mod">
          <ac:chgData name="seoyeon LEE" userId="7701508085ecf966" providerId="LiveId" clId="{1CD952EE-8D87-435A-8B08-1F4B3363A343}" dt="2024-02-10T15:05:59.322" v="457" actId="34135"/>
          <ac:picMkLst>
            <pc:docMk/>
            <pc:sldMk cId="0" sldId="258"/>
            <ac:picMk id="3" creationId="{00000000-0000-0000-0000-000000000000}"/>
          </ac:picMkLst>
        </pc:picChg>
        <pc:picChg chg="mod modCrop">
          <ac:chgData name="seoyeon LEE" userId="7701508085ecf966" providerId="LiveId" clId="{1CD952EE-8D87-435A-8B08-1F4B3363A343}" dt="2024-02-10T15:05:59.322" v="457" actId="34135"/>
          <ac:picMkLst>
            <pc:docMk/>
            <pc:sldMk cId="0" sldId="258"/>
            <ac:picMk id="4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5:02:15.469" v="425" actId="34135"/>
          <ac:picMkLst>
            <pc:docMk/>
            <pc:sldMk cId="0" sldId="258"/>
            <ac:picMk id="8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5:02:15.469" v="425" actId="34135"/>
          <ac:picMkLst>
            <pc:docMk/>
            <pc:sldMk cId="0" sldId="258"/>
            <ac:picMk id="12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5:02:15.469" v="425" actId="34135"/>
          <ac:picMkLst>
            <pc:docMk/>
            <pc:sldMk cId="0" sldId="258"/>
            <ac:picMk id="15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5:02:15.469" v="425" actId="34135"/>
          <ac:picMkLst>
            <pc:docMk/>
            <pc:sldMk cId="0" sldId="258"/>
            <ac:picMk id="18" creationId="{00000000-0000-0000-0000-000000000000}"/>
          </ac:picMkLst>
        </pc:picChg>
        <pc:picChg chg="add del mod">
          <ac:chgData name="seoyeon LEE" userId="7701508085ecf966" providerId="LiveId" clId="{1CD952EE-8D87-435A-8B08-1F4B3363A343}" dt="2024-02-10T14:49:36.514" v="154" actId="478"/>
          <ac:picMkLst>
            <pc:docMk/>
            <pc:sldMk cId="0" sldId="258"/>
            <ac:picMk id="22" creationId="{00000000-0000-0000-0000-000000000000}"/>
          </ac:picMkLst>
        </pc:picChg>
        <pc:picChg chg="del mod">
          <ac:chgData name="seoyeon LEE" userId="7701508085ecf966" providerId="LiveId" clId="{1CD952EE-8D87-435A-8B08-1F4B3363A343}" dt="2024-02-10T15:00:28.502" v="337" actId="478"/>
          <ac:picMkLst>
            <pc:docMk/>
            <pc:sldMk cId="0" sldId="258"/>
            <ac:picMk id="32" creationId="{00000000-0000-0000-0000-000000000000}"/>
          </ac:picMkLst>
        </pc:picChg>
        <pc:picChg chg="del mod">
          <ac:chgData name="seoyeon LEE" userId="7701508085ecf966" providerId="LiveId" clId="{1CD952EE-8D87-435A-8B08-1F4B3363A343}" dt="2024-02-10T15:01:05.971" v="412" actId="478"/>
          <ac:picMkLst>
            <pc:docMk/>
            <pc:sldMk cId="0" sldId="258"/>
            <ac:picMk id="33" creationId="{00000000-0000-0000-0000-000000000000}"/>
          </ac:picMkLst>
        </pc:picChg>
        <pc:picChg chg="del mod">
          <ac:chgData name="seoyeon LEE" userId="7701508085ecf966" providerId="LiveId" clId="{1CD952EE-8D87-435A-8B08-1F4B3363A343}" dt="2024-02-10T14:54:32.939" v="222" actId="478"/>
          <ac:picMkLst>
            <pc:docMk/>
            <pc:sldMk cId="0" sldId="258"/>
            <ac:picMk id="37" creationId="{00000000-0000-0000-0000-000000000000}"/>
          </ac:picMkLst>
        </pc:picChg>
        <pc:picChg chg="add del">
          <ac:chgData name="seoyeon LEE" userId="7701508085ecf966" providerId="LiveId" clId="{1CD952EE-8D87-435A-8B08-1F4B3363A343}" dt="2024-02-10T14:51:07.512" v="177" actId="478"/>
          <ac:picMkLst>
            <pc:docMk/>
            <pc:sldMk cId="0" sldId="258"/>
            <ac:picMk id="38" creationId="{00000000-0000-0000-0000-000000000000}"/>
          </ac:picMkLst>
        </pc:picChg>
        <pc:picChg chg="del">
          <ac:chgData name="seoyeon LEE" userId="7701508085ecf966" providerId="LiveId" clId="{1CD952EE-8D87-435A-8B08-1F4B3363A343}" dt="2024-02-10T14:57:21.764" v="254" actId="478"/>
          <ac:picMkLst>
            <pc:docMk/>
            <pc:sldMk cId="0" sldId="258"/>
            <ac:picMk id="39" creationId="{00000000-0000-0000-0000-000000000000}"/>
          </ac:picMkLst>
        </pc:picChg>
        <pc:picChg chg="del mod">
          <ac:chgData name="seoyeon LEE" userId="7701508085ecf966" providerId="LiveId" clId="{1CD952EE-8D87-435A-8B08-1F4B3363A343}" dt="2024-02-10T14:50:58.076" v="172" actId="478"/>
          <ac:picMkLst>
            <pc:docMk/>
            <pc:sldMk cId="0" sldId="258"/>
            <ac:picMk id="43" creationId="{00000000-0000-0000-0000-000000000000}"/>
          </ac:picMkLst>
        </pc:picChg>
        <pc:picChg chg="del">
          <ac:chgData name="seoyeon LEE" userId="7701508085ecf966" providerId="LiveId" clId="{1CD952EE-8D87-435A-8B08-1F4B3363A343}" dt="2024-02-10T14:57:23.078" v="256" actId="478"/>
          <ac:picMkLst>
            <pc:docMk/>
            <pc:sldMk cId="0" sldId="258"/>
            <ac:picMk id="44" creationId="{00000000-0000-0000-0000-000000000000}"/>
          </ac:picMkLst>
        </pc:picChg>
        <pc:picChg chg="del">
          <ac:chgData name="seoyeon LEE" userId="7701508085ecf966" providerId="LiveId" clId="{1CD952EE-8D87-435A-8B08-1F4B3363A343}" dt="2024-02-10T14:57:22.526" v="255" actId="478"/>
          <ac:picMkLst>
            <pc:docMk/>
            <pc:sldMk cId="0" sldId="258"/>
            <ac:picMk id="45" creationId="{00000000-0000-0000-0000-000000000000}"/>
          </ac:picMkLst>
        </pc:picChg>
        <pc:picChg chg="del">
          <ac:chgData name="seoyeon LEE" userId="7701508085ecf966" providerId="LiveId" clId="{1CD952EE-8D87-435A-8B08-1F4B3363A343}" dt="2024-02-10T14:54:54.601" v="231" actId="478"/>
          <ac:picMkLst>
            <pc:docMk/>
            <pc:sldMk cId="0" sldId="258"/>
            <ac:picMk id="49" creationId="{00000000-0000-0000-0000-000000000000}"/>
          </ac:picMkLst>
        </pc:picChg>
        <pc:picChg chg="del">
          <ac:chgData name="seoyeon LEE" userId="7701508085ecf966" providerId="LiveId" clId="{1CD952EE-8D87-435A-8B08-1F4B3363A343}" dt="2024-02-10T14:57:23.682" v="257" actId="478"/>
          <ac:picMkLst>
            <pc:docMk/>
            <pc:sldMk cId="0" sldId="258"/>
            <ac:picMk id="50" creationId="{00000000-0000-0000-0000-000000000000}"/>
          </ac:picMkLst>
        </pc:picChg>
        <pc:picChg chg="del">
          <ac:chgData name="seoyeon LEE" userId="7701508085ecf966" providerId="LiveId" clId="{1CD952EE-8D87-435A-8B08-1F4B3363A343}" dt="2024-02-10T14:57:24.186" v="258" actId="478"/>
          <ac:picMkLst>
            <pc:docMk/>
            <pc:sldMk cId="0" sldId="258"/>
            <ac:picMk id="51" creationId="{00000000-0000-0000-0000-000000000000}"/>
          </ac:picMkLst>
        </pc:picChg>
        <pc:picChg chg="del mod">
          <ac:chgData name="seoyeon LEE" userId="7701508085ecf966" providerId="LiveId" clId="{1CD952EE-8D87-435A-8B08-1F4B3363A343}" dt="2024-02-10T14:55:25.634" v="237" actId="478"/>
          <ac:picMkLst>
            <pc:docMk/>
            <pc:sldMk cId="0" sldId="258"/>
            <ac:picMk id="55" creationId="{00000000-0000-0000-0000-000000000000}"/>
          </ac:picMkLst>
        </pc:picChg>
      </pc:sldChg>
      <pc:sldChg chg="add del">
        <pc:chgData name="seoyeon LEE" userId="7701508085ecf966" providerId="LiveId" clId="{1CD952EE-8D87-435A-8B08-1F4B3363A343}" dt="2024-02-10T15:04:14.563" v="443" actId="47"/>
        <pc:sldMkLst>
          <pc:docMk/>
          <pc:sldMk cId="0" sldId="259"/>
        </pc:sldMkLst>
      </pc:sldChg>
      <pc:sldChg chg="addSp modSp del mod">
        <pc:chgData name="seoyeon LEE" userId="7701508085ecf966" providerId="LiveId" clId="{1CD952EE-8D87-435A-8B08-1F4B3363A343}" dt="2024-02-10T15:06:58.408" v="485" actId="47"/>
        <pc:sldMkLst>
          <pc:docMk/>
          <pc:sldMk cId="0" sldId="260"/>
        </pc:sldMkLst>
        <pc:grpChg chg="add mod">
          <ac:chgData name="seoyeon LEE" userId="7701508085ecf966" providerId="LiveId" clId="{1CD952EE-8D87-435A-8B08-1F4B3363A343}" dt="2024-02-10T15:04:05.089" v="439" actId="164"/>
          <ac:grpSpMkLst>
            <pc:docMk/>
            <pc:sldMk cId="0" sldId="260"/>
            <ac:grpSpMk id="2" creationId="{3C2C0D5A-91E2-4600-9378-26724C3F7891}"/>
          </ac:grpSpMkLst>
        </pc:grpChg>
        <pc:grpChg chg="mod">
          <ac:chgData name="seoyeon LEE" userId="7701508085ecf966" providerId="LiveId" clId="{1CD952EE-8D87-435A-8B08-1F4B3363A343}" dt="2024-02-10T15:04:05.089" v="439" actId="164"/>
          <ac:grpSpMkLst>
            <pc:docMk/>
            <pc:sldMk cId="0" sldId="260"/>
            <ac:grpSpMk id="1001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4:05.089" v="439" actId="164"/>
          <ac:grpSpMkLst>
            <pc:docMk/>
            <pc:sldMk cId="0" sldId="260"/>
            <ac:grpSpMk id="1002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4:05.089" v="439" actId="164"/>
          <ac:grpSpMkLst>
            <pc:docMk/>
            <pc:sldMk cId="0" sldId="260"/>
            <ac:grpSpMk id="1003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4:05.089" v="439" actId="164"/>
          <ac:grpSpMkLst>
            <pc:docMk/>
            <pc:sldMk cId="0" sldId="260"/>
            <ac:grpSpMk id="1004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4:05.089" v="439" actId="164"/>
          <ac:grpSpMkLst>
            <pc:docMk/>
            <pc:sldMk cId="0" sldId="260"/>
            <ac:grpSpMk id="1005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4:05.089" v="439" actId="164"/>
          <ac:grpSpMkLst>
            <pc:docMk/>
            <pc:sldMk cId="0" sldId="260"/>
            <ac:grpSpMk id="1006" creationId="{00000000-0000-0000-0000-000000000000}"/>
          </ac:grpSpMkLst>
        </pc:grpChg>
        <pc:picChg chg="mod">
          <ac:chgData name="seoyeon LEE" userId="7701508085ecf966" providerId="LiveId" clId="{1CD952EE-8D87-435A-8B08-1F4B3363A343}" dt="2024-02-10T15:04:05.089" v="439" actId="164"/>
          <ac:picMkLst>
            <pc:docMk/>
            <pc:sldMk cId="0" sldId="260"/>
            <ac:picMk id="3" creationId="{00000000-0000-0000-0000-000000000000}"/>
          </ac:picMkLst>
        </pc:picChg>
        <pc:picChg chg="mod ord">
          <ac:chgData name="seoyeon LEE" userId="7701508085ecf966" providerId="LiveId" clId="{1CD952EE-8D87-435A-8B08-1F4B3363A343}" dt="2024-02-10T15:04:05.089" v="439" actId="164"/>
          <ac:picMkLst>
            <pc:docMk/>
            <pc:sldMk cId="0" sldId="260"/>
            <ac:picMk id="4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5:04:05.089" v="439" actId="164"/>
          <ac:picMkLst>
            <pc:docMk/>
            <pc:sldMk cId="0" sldId="260"/>
            <ac:picMk id="8" creationId="{00000000-0000-0000-0000-000000000000}"/>
          </ac:picMkLst>
        </pc:picChg>
        <pc:picChg chg="mod ord">
          <ac:chgData name="seoyeon LEE" userId="7701508085ecf966" providerId="LiveId" clId="{1CD952EE-8D87-435A-8B08-1F4B3363A343}" dt="2024-02-10T15:04:05.089" v="439" actId="164"/>
          <ac:picMkLst>
            <pc:docMk/>
            <pc:sldMk cId="0" sldId="260"/>
            <ac:picMk id="11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5:04:05.089" v="439" actId="164"/>
          <ac:picMkLst>
            <pc:docMk/>
            <pc:sldMk cId="0" sldId="260"/>
            <ac:picMk id="14" creationId="{00000000-0000-0000-0000-000000000000}"/>
          </ac:picMkLst>
        </pc:picChg>
        <pc:picChg chg="mod ord">
          <ac:chgData name="seoyeon LEE" userId="7701508085ecf966" providerId="LiveId" clId="{1CD952EE-8D87-435A-8B08-1F4B3363A343}" dt="2024-02-10T15:04:05.089" v="439" actId="164"/>
          <ac:picMkLst>
            <pc:docMk/>
            <pc:sldMk cId="0" sldId="260"/>
            <ac:picMk id="17" creationId="{00000000-0000-0000-0000-000000000000}"/>
          </ac:picMkLst>
        </pc:picChg>
        <pc:picChg chg="mod ord">
          <ac:chgData name="seoyeon LEE" userId="7701508085ecf966" providerId="LiveId" clId="{1CD952EE-8D87-435A-8B08-1F4B3363A343}" dt="2024-02-10T15:04:05.089" v="439" actId="164"/>
          <ac:picMkLst>
            <pc:docMk/>
            <pc:sldMk cId="0" sldId="260"/>
            <ac:picMk id="18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5:04:05.089" v="439" actId="164"/>
          <ac:picMkLst>
            <pc:docMk/>
            <pc:sldMk cId="0" sldId="260"/>
            <ac:picMk id="21" creationId="{00000000-0000-0000-0000-000000000000}"/>
          </ac:picMkLst>
        </pc:picChg>
      </pc:sldChg>
      <pc:sldChg chg="addSp delSp modSp mod">
        <pc:chgData name="seoyeon LEE" userId="7701508085ecf966" providerId="LiveId" clId="{1CD952EE-8D87-435A-8B08-1F4B3363A343}" dt="2024-02-10T15:08:06.237" v="531" actId="207"/>
        <pc:sldMkLst>
          <pc:docMk/>
          <pc:sldMk cId="0" sldId="261"/>
        </pc:sldMkLst>
        <pc:spChg chg="add mod">
          <ac:chgData name="seoyeon LEE" userId="7701508085ecf966" providerId="LiveId" clId="{1CD952EE-8D87-435A-8B08-1F4B3363A343}" dt="2024-02-10T15:08:06.237" v="531" actId="207"/>
          <ac:spMkLst>
            <pc:docMk/>
            <pc:sldMk cId="0" sldId="261"/>
            <ac:spMk id="2" creationId="{2402C3F3-C827-78AA-1A3E-428977E9AD3A}"/>
          </ac:spMkLst>
        </pc:spChg>
        <pc:grpChg chg="mod">
          <ac:chgData name="seoyeon LEE" userId="7701508085ecf966" providerId="LiveId" clId="{1CD952EE-8D87-435A-8B08-1F4B3363A343}" dt="2024-02-10T15:06:47.145" v="484" actId="34135"/>
          <ac:grpSpMkLst>
            <pc:docMk/>
            <pc:sldMk cId="0" sldId="261"/>
            <ac:grpSpMk id="1001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6:47.145" v="484" actId="34135"/>
          <ac:grpSpMkLst>
            <pc:docMk/>
            <pc:sldMk cId="0" sldId="261"/>
            <ac:grpSpMk id="1004" creationId="{00000000-0000-0000-0000-000000000000}"/>
          </ac:grpSpMkLst>
        </pc:grpChg>
        <pc:grpChg chg="mod ord">
          <ac:chgData name="seoyeon LEE" userId="7701508085ecf966" providerId="LiveId" clId="{1CD952EE-8D87-435A-8B08-1F4B3363A343}" dt="2024-02-10T15:06:47.145" v="484" actId="34135"/>
          <ac:grpSpMkLst>
            <pc:docMk/>
            <pc:sldMk cId="0" sldId="261"/>
            <ac:grpSpMk id="1005" creationId="{00000000-0000-0000-0000-000000000000}"/>
          </ac:grpSpMkLst>
        </pc:grpChg>
        <pc:picChg chg="mod">
          <ac:chgData name="seoyeon LEE" userId="7701508085ecf966" providerId="LiveId" clId="{1CD952EE-8D87-435A-8B08-1F4B3363A343}" dt="2024-02-10T15:06:47.145" v="484" actId="34135"/>
          <ac:picMkLst>
            <pc:docMk/>
            <pc:sldMk cId="0" sldId="261"/>
            <ac:picMk id="3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5:06:47.145" v="484" actId="34135"/>
          <ac:picMkLst>
            <pc:docMk/>
            <pc:sldMk cId="0" sldId="261"/>
            <ac:picMk id="4" creationId="{00000000-0000-0000-0000-000000000000}"/>
          </ac:picMkLst>
        </pc:picChg>
        <pc:picChg chg="del">
          <ac:chgData name="seoyeon LEE" userId="7701508085ecf966" providerId="LiveId" clId="{1CD952EE-8D87-435A-8B08-1F4B3363A343}" dt="2024-02-10T15:06:29.412" v="480" actId="478"/>
          <ac:picMkLst>
            <pc:docMk/>
            <pc:sldMk cId="0" sldId="261"/>
            <ac:picMk id="6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5:06:47.145" v="484" actId="34135"/>
          <ac:picMkLst>
            <pc:docMk/>
            <pc:sldMk cId="0" sldId="261"/>
            <ac:picMk id="14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5:06:47.145" v="484" actId="34135"/>
          <ac:picMkLst>
            <pc:docMk/>
            <pc:sldMk cId="0" sldId="261"/>
            <ac:picMk id="17" creationId="{00000000-0000-0000-0000-000000000000}"/>
          </ac:picMkLst>
        </pc:picChg>
        <pc:picChg chg="mod modCrop">
          <ac:chgData name="seoyeon LEE" userId="7701508085ecf966" providerId="LiveId" clId="{1CD952EE-8D87-435A-8B08-1F4B3363A343}" dt="2024-02-10T15:06:47.145" v="484" actId="34135"/>
          <ac:picMkLst>
            <pc:docMk/>
            <pc:sldMk cId="0" sldId="261"/>
            <ac:picMk id="18" creationId="{00000000-0000-0000-0000-000000000000}"/>
          </ac:picMkLst>
        </pc:picChg>
      </pc:sldChg>
      <pc:sldChg chg="addSp delSp modSp mod">
        <pc:chgData name="seoyeon LEE" userId="7701508085ecf966" providerId="LiveId" clId="{1CD952EE-8D87-435A-8B08-1F4B3363A343}" dt="2024-02-10T15:09:51.023" v="763" actId="2711"/>
        <pc:sldMkLst>
          <pc:docMk/>
          <pc:sldMk cId="0" sldId="262"/>
        </pc:sldMkLst>
        <pc:spChg chg="add mod">
          <ac:chgData name="seoyeon LEE" userId="7701508085ecf966" providerId="LiveId" clId="{1CD952EE-8D87-435A-8B08-1F4B3363A343}" dt="2024-02-10T15:08:26.054" v="537" actId="1076"/>
          <ac:spMkLst>
            <pc:docMk/>
            <pc:sldMk cId="0" sldId="262"/>
            <ac:spMk id="2" creationId="{F8B4B258-CBCD-D123-C514-F9DA2019222B}"/>
          </ac:spMkLst>
        </pc:spChg>
        <pc:spChg chg="add mod">
          <ac:chgData name="seoyeon LEE" userId="7701508085ecf966" providerId="LiveId" clId="{1CD952EE-8D87-435A-8B08-1F4B3363A343}" dt="2024-02-10T15:09:51.023" v="763" actId="2711"/>
          <ac:spMkLst>
            <pc:docMk/>
            <pc:sldMk cId="0" sldId="262"/>
            <ac:spMk id="4" creationId="{C06048BA-6764-ECF8-5A0A-4DBCC4BE49A1}"/>
          </ac:spMkLst>
        </pc:spChg>
        <pc:grpChg chg="del">
          <ac:chgData name="seoyeon LEE" userId="7701508085ecf966" providerId="LiveId" clId="{1CD952EE-8D87-435A-8B08-1F4B3363A343}" dt="2024-02-10T15:08:38.056" v="541" actId="478"/>
          <ac:grpSpMkLst>
            <pc:docMk/>
            <pc:sldMk cId="0" sldId="262"/>
            <ac:grpSpMk id="1009" creationId="{00000000-0000-0000-0000-000000000000}"/>
          </ac:grpSpMkLst>
        </pc:grpChg>
        <pc:picChg chg="del">
          <ac:chgData name="seoyeon LEE" userId="7701508085ecf966" providerId="LiveId" clId="{1CD952EE-8D87-435A-8B08-1F4B3363A343}" dt="2024-02-10T15:09:31.424" v="761" actId="478"/>
          <ac:picMkLst>
            <pc:docMk/>
            <pc:sldMk cId="0" sldId="262"/>
            <ac:picMk id="27" creationId="{00000000-0000-0000-0000-000000000000}"/>
          </ac:picMkLst>
        </pc:picChg>
        <pc:picChg chg="del">
          <ac:chgData name="seoyeon LEE" userId="7701508085ecf966" providerId="LiveId" clId="{1CD952EE-8D87-435A-8B08-1F4B3363A343}" dt="2024-02-10T15:08:22.578" v="536" actId="478"/>
          <ac:picMkLst>
            <pc:docMk/>
            <pc:sldMk cId="0" sldId="262"/>
            <ac:picMk id="28" creationId="{00000000-0000-0000-0000-000000000000}"/>
          </ac:picMkLst>
        </pc:picChg>
        <pc:picChg chg="del mod topLvl">
          <ac:chgData name="seoyeon LEE" userId="7701508085ecf966" providerId="LiveId" clId="{1CD952EE-8D87-435A-8B08-1F4B3363A343}" dt="2024-02-10T15:08:38.056" v="541" actId="478"/>
          <ac:picMkLst>
            <pc:docMk/>
            <pc:sldMk cId="0" sldId="262"/>
            <ac:picMk id="30" creationId="{00000000-0000-0000-0000-000000000000}"/>
          </ac:picMkLst>
        </pc:picChg>
        <pc:picChg chg="mod topLvl modCrop">
          <ac:chgData name="seoyeon LEE" userId="7701508085ecf966" providerId="LiveId" clId="{1CD952EE-8D87-435A-8B08-1F4B3363A343}" dt="2024-02-10T15:08:38.056" v="541" actId="478"/>
          <ac:picMkLst>
            <pc:docMk/>
            <pc:sldMk cId="0" sldId="262"/>
            <ac:picMk id="3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07D06-FE9F-4FFA-8B5F-72423A846F72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5249D-4C0A-465B-BEE9-8EAEC71EE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471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왜 </a:t>
            </a:r>
            <a:r>
              <a:rPr lang="en-US" altLang="ko-KR" dirty="0"/>
              <a:t>PDB </a:t>
            </a:r>
            <a:r>
              <a:rPr lang="ko-KR" altLang="en-US" dirty="0"/>
              <a:t>선정했는지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249D-4C0A-465B-BEE9-8EAEC71EE9E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946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왜 </a:t>
            </a:r>
            <a:r>
              <a:rPr lang="en-US" altLang="ko-KR" dirty="0"/>
              <a:t>PDB </a:t>
            </a:r>
            <a:r>
              <a:rPr lang="ko-KR" altLang="en-US" dirty="0"/>
              <a:t>선정했는지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249D-4C0A-465B-BEE9-8EAEC71EE9E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882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왜 </a:t>
            </a:r>
            <a:r>
              <a:rPr lang="en-US" altLang="ko-KR" dirty="0"/>
              <a:t>PDB </a:t>
            </a:r>
            <a:r>
              <a:rPr lang="ko-KR" altLang="en-US" dirty="0"/>
              <a:t>선정했는지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249D-4C0A-465B-BEE9-8EAEC71EE9E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473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249D-4C0A-465B-BEE9-8EAEC71EE9E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447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249D-4C0A-465B-BEE9-8EAEC71EE9E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70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249D-4C0A-465B-BEE9-8EAEC71EE9E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841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249D-4C0A-465B-BEE9-8EAEC71EE9E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258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249D-4C0A-465B-BEE9-8EAEC71EE9E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782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249D-4C0A-465B-BEE9-8EAEC71EE9E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62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249D-4C0A-465B-BEE9-8EAEC71EE9E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882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249D-4C0A-465B-BEE9-8EAEC71EE9E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899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왜 </a:t>
            </a:r>
            <a:r>
              <a:rPr lang="en-US" altLang="ko-KR" dirty="0"/>
              <a:t>PDB </a:t>
            </a:r>
            <a:r>
              <a:rPr lang="ko-KR" altLang="en-US" dirty="0"/>
              <a:t>선정했는지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249D-4C0A-465B-BEE9-8EAEC71EE9E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967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249D-4C0A-465B-BEE9-8EAEC71EE9E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506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결과 위주로 발표할거면 </a:t>
            </a:r>
            <a:r>
              <a:rPr lang="ko-KR" altLang="en-US" dirty="0" err="1"/>
              <a:t>안넣어도</a:t>
            </a:r>
            <a:r>
              <a:rPr lang="ko-KR" altLang="en-US" dirty="0"/>
              <a:t> 돼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사진 논문 </a:t>
            </a:r>
            <a:r>
              <a:rPr lang="ko-KR" altLang="en-US" dirty="0" err="1"/>
              <a:t>캡쳐한걸로</a:t>
            </a:r>
            <a:r>
              <a:rPr lang="ko-KR" altLang="en-US" dirty="0"/>
              <a:t> 다시 넣기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249D-4C0A-465B-BEE9-8EAEC71EE9E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62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왜 </a:t>
            </a:r>
            <a:r>
              <a:rPr lang="en-US" altLang="ko-KR" dirty="0"/>
              <a:t>PDB </a:t>
            </a:r>
            <a:r>
              <a:rPr lang="ko-KR" altLang="en-US" dirty="0"/>
              <a:t>선정했는지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249D-4C0A-465B-BEE9-8EAEC71EE9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349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왜 </a:t>
            </a:r>
            <a:r>
              <a:rPr lang="en-US" altLang="ko-KR" dirty="0"/>
              <a:t>PDB </a:t>
            </a:r>
            <a:r>
              <a:rPr lang="ko-KR" altLang="en-US" dirty="0"/>
              <a:t>선정했는지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249D-4C0A-465B-BEE9-8EAEC71EE9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2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왜 </a:t>
            </a:r>
            <a:r>
              <a:rPr lang="en-US" altLang="ko-KR" dirty="0"/>
              <a:t>PDB </a:t>
            </a:r>
            <a:r>
              <a:rPr lang="ko-KR" altLang="en-US" dirty="0"/>
              <a:t>선정했는지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249D-4C0A-465B-BEE9-8EAEC71EE9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276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왜 </a:t>
            </a:r>
            <a:r>
              <a:rPr lang="en-US" altLang="ko-KR" dirty="0"/>
              <a:t>PDB </a:t>
            </a:r>
            <a:r>
              <a:rPr lang="ko-KR" altLang="en-US" dirty="0"/>
              <a:t>선정했는지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249D-4C0A-465B-BEE9-8EAEC71EE9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903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249D-4C0A-465B-BEE9-8EAEC71EE9E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939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249D-4C0A-465B-BEE9-8EAEC71EE9E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315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왜 </a:t>
            </a:r>
            <a:r>
              <a:rPr lang="en-US" altLang="ko-KR" dirty="0"/>
              <a:t>PDB </a:t>
            </a:r>
            <a:r>
              <a:rPr lang="ko-KR" altLang="en-US" dirty="0"/>
              <a:t>선정했는지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249D-4C0A-465B-BEE9-8EAEC71EE9E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19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6.pn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17" Type="http://schemas.openxmlformats.org/officeDocument/2006/relationships/image" Target="../media/image45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.png"/><Relationship Id="rId5" Type="http://schemas.openxmlformats.org/officeDocument/2006/relationships/image" Target="../media/image39.png"/><Relationship Id="rId15" Type="http://schemas.openxmlformats.org/officeDocument/2006/relationships/image" Target="../media/image43.png"/><Relationship Id="rId10" Type="http://schemas.openxmlformats.org/officeDocument/2006/relationships/image" Target="../media/image14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6.pn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.png"/><Relationship Id="rId5" Type="http://schemas.openxmlformats.org/officeDocument/2006/relationships/image" Target="../media/image39.png"/><Relationship Id="rId15" Type="http://schemas.openxmlformats.org/officeDocument/2006/relationships/image" Target="../media/image46.png"/><Relationship Id="rId10" Type="http://schemas.openxmlformats.org/officeDocument/2006/relationships/image" Target="../media/image14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10" Type="http://schemas.openxmlformats.org/officeDocument/2006/relationships/image" Target="../media/image4.png"/><Relationship Id="rId4" Type="http://schemas.openxmlformats.org/officeDocument/2006/relationships/image" Target="../media/image39.png"/><Relationship Id="rId9" Type="http://schemas.openxmlformats.org/officeDocument/2006/relationships/image" Target="../media/image14.png"/><Relationship Id="rId1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16.png"/><Relationship Id="rId17" Type="http://schemas.openxmlformats.org/officeDocument/2006/relationships/image" Target="../media/image52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14.png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.pn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5.png"/><Relationship Id="rId5" Type="http://schemas.openxmlformats.org/officeDocument/2006/relationships/image" Target="../media/image39.png"/><Relationship Id="rId10" Type="http://schemas.openxmlformats.org/officeDocument/2006/relationships/image" Target="../media/image4.png"/><Relationship Id="rId4" Type="http://schemas.openxmlformats.org/officeDocument/2006/relationships/image" Target="../media/image38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.pn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5.png"/><Relationship Id="rId5" Type="http://schemas.openxmlformats.org/officeDocument/2006/relationships/image" Target="../media/image39.png"/><Relationship Id="rId10" Type="http://schemas.openxmlformats.org/officeDocument/2006/relationships/image" Target="../media/image4.png"/><Relationship Id="rId4" Type="http://schemas.openxmlformats.org/officeDocument/2006/relationships/image" Target="../media/image38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6.pn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.png"/><Relationship Id="rId5" Type="http://schemas.openxmlformats.org/officeDocument/2006/relationships/image" Target="../media/image39.png"/><Relationship Id="rId10" Type="http://schemas.openxmlformats.org/officeDocument/2006/relationships/image" Target="../media/image14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6.pn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.png"/><Relationship Id="rId5" Type="http://schemas.openxmlformats.org/officeDocument/2006/relationships/image" Target="../media/image39.png"/><Relationship Id="rId10" Type="http://schemas.openxmlformats.org/officeDocument/2006/relationships/image" Target="../media/image14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6.pn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.png"/><Relationship Id="rId5" Type="http://schemas.openxmlformats.org/officeDocument/2006/relationships/image" Target="../media/image39.png"/><Relationship Id="rId10" Type="http://schemas.openxmlformats.org/officeDocument/2006/relationships/image" Target="../media/image14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jpeg"/><Relationship Id="rId5" Type="http://schemas.openxmlformats.org/officeDocument/2006/relationships/image" Target="../media/image4.png"/><Relationship Id="rId10" Type="http://schemas.openxmlformats.org/officeDocument/2006/relationships/image" Target="../media/image18.jpeg"/><Relationship Id="rId4" Type="http://schemas.openxmlformats.org/officeDocument/2006/relationships/image" Target="../media/image14.png"/><Relationship Id="rId9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6.pn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.png"/><Relationship Id="rId5" Type="http://schemas.openxmlformats.org/officeDocument/2006/relationships/image" Target="../media/image39.png"/><Relationship Id="rId15" Type="http://schemas.openxmlformats.org/officeDocument/2006/relationships/image" Target="../media/image55.png"/><Relationship Id="rId10" Type="http://schemas.openxmlformats.org/officeDocument/2006/relationships/image" Target="../media/image14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6.pn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.png"/><Relationship Id="rId5" Type="http://schemas.openxmlformats.org/officeDocument/2006/relationships/image" Target="../media/image39.png"/><Relationship Id="rId15" Type="http://schemas.openxmlformats.org/officeDocument/2006/relationships/image" Target="../media/image56.png"/><Relationship Id="rId10" Type="http://schemas.openxmlformats.org/officeDocument/2006/relationships/image" Target="../media/image14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6.pn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.png"/><Relationship Id="rId5" Type="http://schemas.openxmlformats.org/officeDocument/2006/relationships/image" Target="../media/image39.png"/><Relationship Id="rId15" Type="http://schemas.openxmlformats.org/officeDocument/2006/relationships/image" Target="../media/image57.png"/><Relationship Id="rId10" Type="http://schemas.openxmlformats.org/officeDocument/2006/relationships/image" Target="../media/image14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6.pn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.png"/><Relationship Id="rId5" Type="http://schemas.openxmlformats.org/officeDocument/2006/relationships/image" Target="../media/image39.png"/><Relationship Id="rId15" Type="http://schemas.openxmlformats.org/officeDocument/2006/relationships/image" Target="../media/image58.png"/><Relationship Id="rId10" Type="http://schemas.openxmlformats.org/officeDocument/2006/relationships/image" Target="../media/image14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6.pn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.png"/><Relationship Id="rId5" Type="http://schemas.openxmlformats.org/officeDocument/2006/relationships/image" Target="../media/image39.png"/><Relationship Id="rId15" Type="http://schemas.openxmlformats.org/officeDocument/2006/relationships/image" Target="../media/image60.png"/><Relationship Id="rId10" Type="http://schemas.openxmlformats.org/officeDocument/2006/relationships/image" Target="../media/image14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6.pn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.png"/><Relationship Id="rId5" Type="http://schemas.openxmlformats.org/officeDocument/2006/relationships/image" Target="../media/image39.png"/><Relationship Id="rId15" Type="http://schemas.openxmlformats.org/officeDocument/2006/relationships/image" Target="../media/image62.png"/><Relationship Id="rId10" Type="http://schemas.openxmlformats.org/officeDocument/2006/relationships/image" Target="../media/image14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6.pn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.png"/><Relationship Id="rId5" Type="http://schemas.openxmlformats.org/officeDocument/2006/relationships/image" Target="../media/image39.png"/><Relationship Id="rId15" Type="http://schemas.openxmlformats.org/officeDocument/2006/relationships/image" Target="../media/image64.png"/><Relationship Id="rId10" Type="http://schemas.openxmlformats.org/officeDocument/2006/relationships/image" Target="../media/image14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40.png"/><Relationship Id="rId15" Type="http://schemas.openxmlformats.org/officeDocument/2006/relationships/image" Target="../media/image66.png"/><Relationship Id="rId10" Type="http://schemas.openxmlformats.org/officeDocument/2006/relationships/image" Target="../media/image4.png"/><Relationship Id="rId4" Type="http://schemas.openxmlformats.org/officeDocument/2006/relationships/image" Target="../media/image39.png"/><Relationship Id="rId9" Type="http://schemas.openxmlformats.org/officeDocument/2006/relationships/image" Target="../media/image14.png"/><Relationship Id="rId1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6.pn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.png"/><Relationship Id="rId5" Type="http://schemas.openxmlformats.org/officeDocument/2006/relationships/image" Target="../media/image39.png"/><Relationship Id="rId15" Type="http://schemas.openxmlformats.org/officeDocument/2006/relationships/image" Target="../media/image67.png"/><Relationship Id="rId10" Type="http://schemas.openxmlformats.org/officeDocument/2006/relationships/image" Target="../media/image14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21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40.png"/><Relationship Id="rId15" Type="http://schemas.openxmlformats.org/officeDocument/2006/relationships/image" Target="../media/image69.png"/><Relationship Id="rId10" Type="http://schemas.openxmlformats.org/officeDocument/2006/relationships/image" Target="../media/image4.png"/><Relationship Id="rId4" Type="http://schemas.openxmlformats.org/officeDocument/2006/relationships/image" Target="../media/image39.png"/><Relationship Id="rId9" Type="http://schemas.openxmlformats.org/officeDocument/2006/relationships/image" Target="../media/image14.png"/><Relationship Id="rId1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40.png"/><Relationship Id="rId10" Type="http://schemas.openxmlformats.org/officeDocument/2006/relationships/image" Target="../media/image4.png"/><Relationship Id="rId4" Type="http://schemas.openxmlformats.org/officeDocument/2006/relationships/image" Target="../media/image39.png"/><Relationship Id="rId9" Type="http://schemas.openxmlformats.org/officeDocument/2006/relationships/image" Target="../media/image14.png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40.png"/><Relationship Id="rId10" Type="http://schemas.openxmlformats.org/officeDocument/2006/relationships/image" Target="../media/image4.png"/><Relationship Id="rId4" Type="http://schemas.openxmlformats.org/officeDocument/2006/relationships/image" Target="../media/image39.png"/><Relationship Id="rId9" Type="http://schemas.openxmlformats.org/officeDocument/2006/relationships/image" Target="../media/image14.png"/><Relationship Id="rId1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40.png"/><Relationship Id="rId10" Type="http://schemas.openxmlformats.org/officeDocument/2006/relationships/image" Target="../media/image4.png"/><Relationship Id="rId4" Type="http://schemas.openxmlformats.org/officeDocument/2006/relationships/image" Target="../media/image39.png"/><Relationship Id="rId9" Type="http://schemas.openxmlformats.org/officeDocument/2006/relationships/image" Target="../media/image14.png"/><Relationship Id="rId1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16.png"/><Relationship Id="rId17" Type="http://schemas.openxmlformats.org/officeDocument/2006/relationships/image" Target="../media/image76.png"/><Relationship Id="rId2" Type="http://schemas.openxmlformats.org/officeDocument/2006/relationships/image" Target="../media/image37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40.png"/><Relationship Id="rId15" Type="http://schemas.openxmlformats.org/officeDocument/2006/relationships/image" Target="../media/image74.png"/><Relationship Id="rId10" Type="http://schemas.openxmlformats.org/officeDocument/2006/relationships/image" Target="../media/image4.png"/><Relationship Id="rId4" Type="http://schemas.openxmlformats.org/officeDocument/2006/relationships/image" Target="../media/image39.png"/><Relationship Id="rId9" Type="http://schemas.openxmlformats.org/officeDocument/2006/relationships/image" Target="../media/image14.png"/><Relationship Id="rId1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16.png"/><Relationship Id="rId17" Type="http://schemas.openxmlformats.org/officeDocument/2006/relationships/image" Target="../media/image80.png"/><Relationship Id="rId2" Type="http://schemas.openxmlformats.org/officeDocument/2006/relationships/image" Target="../media/image37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40.png"/><Relationship Id="rId15" Type="http://schemas.openxmlformats.org/officeDocument/2006/relationships/image" Target="../media/image78.png"/><Relationship Id="rId10" Type="http://schemas.openxmlformats.org/officeDocument/2006/relationships/image" Target="../media/image4.png"/><Relationship Id="rId4" Type="http://schemas.openxmlformats.org/officeDocument/2006/relationships/image" Target="../media/image39.png"/><Relationship Id="rId9" Type="http://schemas.openxmlformats.org/officeDocument/2006/relationships/image" Target="../media/image14.png"/><Relationship Id="rId1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40.png"/><Relationship Id="rId10" Type="http://schemas.openxmlformats.org/officeDocument/2006/relationships/image" Target="../media/image4.png"/><Relationship Id="rId4" Type="http://schemas.openxmlformats.org/officeDocument/2006/relationships/image" Target="../media/image39.png"/><Relationship Id="rId9" Type="http://schemas.openxmlformats.org/officeDocument/2006/relationships/image" Target="../media/image14.png"/><Relationship Id="rId1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40.png"/><Relationship Id="rId15" Type="http://schemas.openxmlformats.org/officeDocument/2006/relationships/image" Target="../media/image83.png"/><Relationship Id="rId10" Type="http://schemas.openxmlformats.org/officeDocument/2006/relationships/image" Target="../media/image4.png"/><Relationship Id="rId4" Type="http://schemas.openxmlformats.org/officeDocument/2006/relationships/image" Target="../media/image39.png"/><Relationship Id="rId9" Type="http://schemas.openxmlformats.org/officeDocument/2006/relationships/image" Target="../media/image14.png"/><Relationship Id="rId1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40.png"/><Relationship Id="rId10" Type="http://schemas.openxmlformats.org/officeDocument/2006/relationships/image" Target="../media/image4.png"/><Relationship Id="rId4" Type="http://schemas.openxmlformats.org/officeDocument/2006/relationships/image" Target="../media/image39.png"/><Relationship Id="rId9" Type="http://schemas.openxmlformats.org/officeDocument/2006/relationships/image" Target="../media/image14.png"/><Relationship Id="rId14" Type="http://schemas.openxmlformats.org/officeDocument/2006/relationships/image" Target="../media/image8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4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40.png"/><Relationship Id="rId10" Type="http://schemas.openxmlformats.org/officeDocument/2006/relationships/image" Target="../media/image4.png"/><Relationship Id="rId4" Type="http://schemas.openxmlformats.org/officeDocument/2006/relationships/image" Target="../media/image39.png"/><Relationship Id="rId9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40.png"/><Relationship Id="rId10" Type="http://schemas.openxmlformats.org/officeDocument/2006/relationships/image" Target="../media/image4.png"/><Relationship Id="rId4" Type="http://schemas.openxmlformats.org/officeDocument/2006/relationships/image" Target="../media/image39.png"/><Relationship Id="rId9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5095" y="6267512"/>
            <a:ext cx="7895722" cy="35714"/>
            <a:chOff x="1215095" y="6267512"/>
            <a:chExt cx="7895722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5095" y="6267512"/>
              <a:ext cx="7895722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2333" y="6196480"/>
            <a:ext cx="4277889" cy="192857"/>
            <a:chOff x="1202333" y="6196480"/>
            <a:chExt cx="4277889" cy="192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69C6879-194C-2529-FC33-0D3F8B21E45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86000" y="-4762500"/>
            <a:ext cx="21988574" cy="20708572"/>
            <a:chOff x="2286000" y="-4762500"/>
            <a:chExt cx="21988574" cy="20708572"/>
          </a:xfrm>
        </p:grpSpPr>
        <p:grpSp>
          <p:nvGrpSpPr>
            <p:cNvPr id="1003" name="그룹 1003"/>
            <p:cNvGrpSpPr>
              <a:grpSpLocks noGrp="1" noUngrp="1" noRot="1" noMove="1" noResize="1"/>
            </p:cNvGrpSpPr>
            <p:nvPr/>
          </p:nvGrpSpPr>
          <p:grpSpPr>
            <a:xfrm>
              <a:off x="9036018" y="6218854"/>
              <a:ext cx="135410" cy="135410"/>
              <a:chOff x="9036018" y="6218854"/>
              <a:chExt cx="135410" cy="135410"/>
            </a:xfrm>
          </p:grpSpPr>
          <p:pic>
            <p:nvPicPr>
              <p:cNvPr id="9" name="Object 8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036018" y="6218854"/>
                <a:ext cx="135410" cy="1354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>
              <a:grpSpLocks noGrp="1" noUngrp="1" noRot="1" noMove="1" noResize="1"/>
            </p:cNvGrpSpPr>
            <p:nvPr/>
          </p:nvGrpSpPr>
          <p:grpSpPr>
            <a:xfrm>
              <a:off x="2286000" y="-4762500"/>
              <a:ext cx="21988574" cy="20708572"/>
              <a:chOff x="2286000" y="-4762500"/>
              <a:chExt cx="21988574" cy="20708572"/>
            </a:xfrm>
          </p:grpSpPr>
          <p:pic>
            <p:nvPicPr>
              <p:cNvPr id="12" name="Object 11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6200000">
                <a:off x="2926001" y="-5402501"/>
                <a:ext cx="20708572" cy="2198857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7649523" y="-320001"/>
                <a:ext cx="10354286" cy="109942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>
              <a:grpSpLocks noGrp="1" noUngrp="1" noRot="1" noMove="1" noResize="1"/>
            </p:cNvGrpSpPr>
            <p:nvPr/>
          </p:nvGrpSpPr>
          <p:grpSpPr>
            <a:xfrm>
              <a:off x="16097293" y="306072"/>
              <a:ext cx="1988992" cy="662583"/>
              <a:chOff x="16097293" y="306072"/>
              <a:chExt cx="1988992" cy="662583"/>
            </a:xfrm>
          </p:grpSpPr>
          <p:pic>
            <p:nvPicPr>
              <p:cNvPr id="16" name="Object 15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097293" y="306072"/>
                <a:ext cx="1988992" cy="66258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 cstate="print"/>
            <a:srcRect l="17984" t="30008" r="47859" b="41332"/>
            <a:stretch/>
          </p:blipFill>
          <p:spPr>
            <a:xfrm>
              <a:off x="11277600" y="-190499"/>
              <a:ext cx="2970393" cy="350519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0" cstate="print"/>
            <a:srcRect l="17055" t="30474" r="46849" b="40511"/>
            <a:stretch/>
          </p:blipFill>
          <p:spPr>
            <a:xfrm>
              <a:off x="13792200" y="2476500"/>
              <a:ext cx="2209801" cy="250376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1" cstate="print"/>
            <a:srcRect l="15935" t="29321" r="47761" b="40577"/>
            <a:stretch/>
          </p:blipFill>
          <p:spPr>
            <a:xfrm>
              <a:off x="12748116" y="4076700"/>
              <a:ext cx="2415684" cy="281939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2" cstate="print"/>
            <a:srcRect t="29203" r="47840" b="40732"/>
            <a:stretch/>
          </p:blipFill>
          <p:spPr>
            <a:xfrm>
              <a:off x="14412297" y="6896099"/>
              <a:ext cx="3997529" cy="327660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3" cstate="print"/>
            <a:srcRect l="16420" t="29966" r="50870" b="40553"/>
            <a:stretch/>
          </p:blipFill>
          <p:spPr>
            <a:xfrm>
              <a:off x="14412297" y="5873262"/>
              <a:ext cx="1777285" cy="249661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2F0160-294C-FB26-AAC9-17E413D2DA91}"/>
              </a:ext>
            </a:extLst>
          </p:cNvPr>
          <p:cNvSpPr txBox="1"/>
          <p:nvPr/>
        </p:nvSpPr>
        <p:spPr>
          <a:xfrm>
            <a:off x="1096650" y="3072496"/>
            <a:ext cx="69805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THIS IS </a:t>
            </a:r>
          </a:p>
          <a:p>
            <a:r>
              <a:rPr lang="en-US" altLang="ko-KR" sz="8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B.A.A.M</a:t>
            </a:r>
            <a:r>
              <a:rPr lang="en-US" altLang="ko-KR" sz="8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8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양갱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C909E-510E-5810-A213-9B5A430E2950}"/>
              </a:ext>
            </a:extLst>
          </p:cNvPr>
          <p:cNvSpPr txBox="1"/>
          <p:nvPr/>
        </p:nvSpPr>
        <p:spPr>
          <a:xfrm>
            <a:off x="1197701" y="6697475"/>
            <a:ext cx="7263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Team |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분류예측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18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 신인수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이동주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 이지운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4B258-CBCD-D123-C514-F9DA2019222B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Motivation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772A99D4-EDC0-AABD-D202-0E57C18CD5D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DA7666F8-D874-58C7-95C4-E8A7DAFC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18F65D9-1D4D-B328-4D8A-0726D2E6A669}"/>
              </a:ext>
            </a:extLst>
          </p:cNvPr>
          <p:cNvSpPr txBox="1"/>
          <p:nvPr/>
        </p:nvSpPr>
        <p:spPr>
          <a:xfrm>
            <a:off x="570356" y="3012991"/>
            <a:ext cx="17145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 기반 단백질 구조 예측 기술이 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2021 Nature Method ‘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올해의 기술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선정</a:t>
            </a:r>
          </a:p>
        </p:txBody>
      </p:sp>
      <p:pic>
        <p:nvPicPr>
          <p:cNvPr id="8" name="Picture 2" descr="GitHub - sokrypton/ColabFold: Making Protein folding accessible to all!">
            <a:extLst>
              <a:ext uri="{FF2B5EF4-FFF2-40B4-BE49-F238E27FC236}">
                <a16:creationId xmlns:a16="http://schemas.microsoft.com/office/drawing/2014/main" id="{7EDA8BD0-EF8D-249F-71F0-0BE218377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6714" y="4457133"/>
            <a:ext cx="3655438" cy="360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C969F0-3A9E-056D-3A44-0AFDA724D3AA}"/>
              </a:ext>
            </a:extLst>
          </p:cNvPr>
          <p:cNvSpPr txBox="1"/>
          <p:nvPr/>
        </p:nvSpPr>
        <p:spPr>
          <a:xfrm>
            <a:off x="11049000" y="8591855"/>
            <a:ext cx="6174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서울대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Martin </a:t>
            </a:r>
            <a:r>
              <a:rPr lang="en-US" altLang="ko-KR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Steinneger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ColabFold</a:t>
            </a:r>
            <a:endParaRPr lang="ko-KR" altLang="en-US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Picture 4" descr="Volume 596 Issue 7873">
            <a:extLst>
              <a:ext uri="{FF2B5EF4-FFF2-40B4-BE49-F238E27FC236}">
                <a16:creationId xmlns:a16="http://schemas.microsoft.com/office/drawing/2014/main" id="{6518B836-E0BD-BD02-2891-7E37ED032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477" y="4269258"/>
            <a:ext cx="3056690" cy="405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98EC80D-F87B-C09B-DCA4-FCD1D2702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53" y="4267720"/>
            <a:ext cx="3170075" cy="403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3A72A0-6D1E-A3E6-96D5-8E7122E4FD6E}"/>
              </a:ext>
            </a:extLst>
          </p:cNvPr>
          <p:cNvSpPr txBox="1"/>
          <p:nvPr/>
        </p:nvSpPr>
        <p:spPr>
          <a:xfrm>
            <a:off x="1145638" y="8605086"/>
            <a:ext cx="6174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Google </a:t>
            </a:r>
            <a:r>
              <a:rPr lang="en-US" altLang="ko-KR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Deepmind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b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AlphaFold</a:t>
            </a:r>
            <a:endParaRPr lang="ko-KR" altLang="en-US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49ACE-904A-1D44-255F-B8868C95F06E}"/>
              </a:ext>
            </a:extLst>
          </p:cNvPr>
          <p:cNvSpPr txBox="1"/>
          <p:nvPr/>
        </p:nvSpPr>
        <p:spPr>
          <a:xfrm>
            <a:off x="5805993" y="8572500"/>
            <a:ext cx="61743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워싱턴대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스탠포드대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</a:t>
            </a:r>
            <a:b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RoseTTAFold</a:t>
            </a:r>
            <a:b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서울대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백민경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Prof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256830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4B258-CBCD-D123-C514-F9DA2019222B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단백질 구조 예측이란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772A99D4-EDC0-AABD-D202-0E57C18CD5D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DA7666F8-D874-58C7-95C4-E8A7DAFC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6146" name="Picture 2" descr="Fig. 3">
            <a:extLst>
              <a:ext uri="{FF2B5EF4-FFF2-40B4-BE49-F238E27FC236}">
                <a16:creationId xmlns:a16="http://schemas.microsoft.com/office/drawing/2014/main" id="{860544A3-88DA-CF93-A1FC-79954142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788" y="2676128"/>
            <a:ext cx="9287260" cy="504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9044BE-B4B9-2923-B332-9A4F9393F6BC}"/>
              </a:ext>
            </a:extLst>
          </p:cNvPr>
          <p:cNvSpPr txBox="1"/>
          <p:nvPr/>
        </p:nvSpPr>
        <p:spPr>
          <a:xfrm>
            <a:off x="1828800" y="9536736"/>
            <a:ext cx="10174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Kuhlman, B., &amp; Bradley, P. (2019). Advances in protein structure prediction and design.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Nature reviews molecular cell biology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20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(11), 681-697.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7C3E8C-A2C4-F07F-9ED0-369EA5DDDE79}"/>
              </a:ext>
            </a:extLst>
          </p:cNvPr>
          <p:cNvSpPr txBox="1"/>
          <p:nvPr/>
        </p:nvSpPr>
        <p:spPr>
          <a:xfrm>
            <a:off x="3505200" y="8346220"/>
            <a:ext cx="11770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Protein-ligand interaction (PLI), protein-protein interaction (PPI), contact prediction, fold classification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 다양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한정 필요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7926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4B258-CBCD-D123-C514-F9DA2019222B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탐색</a:t>
            </a: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772A99D4-EDC0-AABD-D202-0E57C18CD5D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DA7666F8-D874-58C7-95C4-E8A7DAFC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B7472D4-257A-1A75-FDAB-2AE36AE8FF64}"/>
              </a:ext>
            </a:extLst>
          </p:cNvPr>
          <p:cNvSpPr txBox="1"/>
          <p:nvPr/>
        </p:nvSpPr>
        <p:spPr>
          <a:xfrm>
            <a:off x="2217793" y="7565327"/>
            <a:ext cx="61743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Tertiary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structure</a:t>
            </a:r>
          </a:p>
          <a:p>
            <a:pPr algn="ctr"/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단백질 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구조 예측을 위해서는 모든 원자에 대한 좌표가 필요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F18E032-FB2F-4F17-0D34-6E9E294F29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9592" y="3204577"/>
            <a:ext cx="5722069" cy="396143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C2A6F53-E192-0875-8001-EB2F140006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94657" y="3204577"/>
            <a:ext cx="6020640" cy="359142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7C0649-6949-0829-7A44-2ED5AB18C5D8}"/>
              </a:ext>
            </a:extLst>
          </p:cNvPr>
          <p:cNvSpPr txBox="1"/>
          <p:nvPr/>
        </p:nvSpPr>
        <p:spPr>
          <a:xfrm>
            <a:off x="9713442" y="7575129"/>
            <a:ext cx="61743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Secondary structure</a:t>
            </a:r>
          </a:p>
          <a:p>
            <a:pPr algn="ctr"/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DSSP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있는 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C-a 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좌표로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구조 예측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AADC748A-BD7A-AAE8-67D1-FFE2EBC33920}"/>
              </a:ext>
            </a:extLst>
          </p:cNvPr>
          <p:cNvSpPr/>
          <p:nvPr/>
        </p:nvSpPr>
        <p:spPr>
          <a:xfrm>
            <a:off x="8882950" y="8307626"/>
            <a:ext cx="1056642" cy="498998"/>
          </a:xfrm>
          <a:prstGeom prst="rightArrow">
            <a:avLst>
              <a:gd name="adj1" fmla="val 27019"/>
              <a:gd name="adj2" fmla="val 55746"/>
            </a:avLst>
          </a:prstGeom>
          <a:solidFill>
            <a:srgbClr val="A633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08195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4B258-CBCD-D123-C514-F9DA2019222B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탐색</a:t>
            </a: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772A99D4-EDC0-AABD-D202-0E57C18CD5D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DA7666F8-D874-58C7-95C4-E8A7DAFC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34B7C9E-5E81-8D9D-52FE-38F6C9D30D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5215" y="2625226"/>
            <a:ext cx="7802945" cy="1602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37D9C7-41DA-7FBA-C568-17C77A7174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5215" y="6265045"/>
            <a:ext cx="5401216" cy="22427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84D19E-6B3C-C003-C6C6-423861639A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67656" y="7122377"/>
            <a:ext cx="6508851" cy="10821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5B96700-69E8-5AAD-A08A-B4BE520E38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36162" y="4277257"/>
            <a:ext cx="6597443" cy="19267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EFDD45-2547-2043-77AB-C1B203D056F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5093"/>
          <a:stretch/>
        </p:blipFill>
        <p:spPr>
          <a:xfrm>
            <a:off x="9867656" y="3393564"/>
            <a:ext cx="5720082" cy="17076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94A16EB-6E44-091A-C783-5B4B6B5F4B6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20466" y="5229079"/>
            <a:ext cx="5363939" cy="16730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F83FA84-C1DD-CF84-CC38-B63AA5A71CCA}"/>
              </a:ext>
            </a:extLst>
          </p:cNvPr>
          <p:cNvSpPr txBox="1"/>
          <p:nvPr/>
        </p:nvSpPr>
        <p:spPr>
          <a:xfrm>
            <a:off x="3581578" y="8837014"/>
            <a:ext cx="11035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ColabFold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AlphaFold 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등의 선행 연구 논문 리서치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NetSurfP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CNN, LSTM, PS4 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 데이터 구조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모델에 대한 리서치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ko-KR" altLang="en-US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77E28-263A-12E6-3321-D61C87F5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87E1A9A5-A2B2-F9B2-23EC-BD972238A5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0E18EA1-5DB9-08AB-A296-CE90E8C8459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D50B62B-AD7B-AFC0-51EA-7DE61C21690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1CCC2328-8274-D0B8-221E-9017F1B5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618BFBB-EECC-4C4A-EC2E-527C399E3678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70428E6F-031A-CBF2-93D4-C6E5DD96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269BB95-C366-BAEA-836A-7E339D2B3CF6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94FB3561-E39D-0702-343F-5E46428F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7FB86A15-D728-E029-059F-7974A56393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860D93AA-C968-7774-1355-0A8893CF93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C8A38AF6-A57E-346A-A61B-919BE9284CEF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BA08FD18-2776-63C9-80F4-66778CD8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DA3601-1B8E-E764-89B1-3B7C7A2661E6}"/>
              </a:ext>
            </a:extLst>
          </p:cNvPr>
          <p:cNvSpPr txBox="1"/>
          <p:nvPr/>
        </p:nvSpPr>
        <p:spPr>
          <a:xfrm>
            <a:off x="11015021" y="5199173"/>
            <a:ext cx="6282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11664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8" y="1166659"/>
            <a:ext cx="9484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단백질 구조예측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기존 과정</a:t>
            </a: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F2A2C7-695A-DFD9-81D0-8CA851847DE1}"/>
              </a:ext>
            </a:extLst>
          </p:cNvPr>
          <p:cNvSpPr/>
          <p:nvPr/>
        </p:nvSpPr>
        <p:spPr>
          <a:xfrm>
            <a:off x="3505200" y="3070118"/>
            <a:ext cx="3968483" cy="272728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9356D0E-11CA-9E4F-86DB-475C70DFC6CE}"/>
              </a:ext>
            </a:extLst>
          </p:cNvPr>
          <p:cNvSpPr/>
          <p:nvPr/>
        </p:nvSpPr>
        <p:spPr>
          <a:xfrm>
            <a:off x="10331269" y="3070118"/>
            <a:ext cx="3968483" cy="272728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3D3F3D9-1ED7-5BA4-7A3E-1FFC7C98483A}"/>
              </a:ext>
            </a:extLst>
          </p:cNvPr>
          <p:cNvSpPr/>
          <p:nvPr/>
        </p:nvSpPr>
        <p:spPr>
          <a:xfrm>
            <a:off x="3505200" y="7036247"/>
            <a:ext cx="3968483" cy="272728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69A1B0F-927C-EB2C-BB73-4CE2338E8C3F}"/>
              </a:ext>
            </a:extLst>
          </p:cNvPr>
          <p:cNvSpPr/>
          <p:nvPr/>
        </p:nvSpPr>
        <p:spPr>
          <a:xfrm>
            <a:off x="10331269" y="7036247"/>
            <a:ext cx="3968483" cy="272728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0410F27-7F8E-5D19-452C-42A3E57D697A}"/>
              </a:ext>
            </a:extLst>
          </p:cNvPr>
          <p:cNvSpPr/>
          <p:nvPr/>
        </p:nvSpPr>
        <p:spPr>
          <a:xfrm>
            <a:off x="8417310" y="4282221"/>
            <a:ext cx="1447800" cy="47193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0728552-B5B8-6A02-0B95-73BCD566BBB8}"/>
              </a:ext>
            </a:extLst>
          </p:cNvPr>
          <p:cNvSpPr/>
          <p:nvPr/>
        </p:nvSpPr>
        <p:spPr>
          <a:xfrm>
            <a:off x="8417310" y="8163922"/>
            <a:ext cx="1447800" cy="47193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F99DA98-E921-FE60-698F-6FD5A176B35B}"/>
              </a:ext>
            </a:extLst>
          </p:cNvPr>
          <p:cNvSpPr/>
          <p:nvPr/>
        </p:nvSpPr>
        <p:spPr>
          <a:xfrm rot="8985061">
            <a:off x="8417310" y="6227114"/>
            <a:ext cx="1447800" cy="47193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DBE018-414C-E132-82AE-7721C9B59096}"/>
              </a:ext>
            </a:extLst>
          </p:cNvPr>
          <p:cNvSpPr txBox="1"/>
          <p:nvPr/>
        </p:nvSpPr>
        <p:spPr>
          <a:xfrm>
            <a:off x="2860541" y="3648932"/>
            <a:ext cx="525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FASTA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</a:p>
          <a:p>
            <a:pPr algn="ctr"/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아미노산 서열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9DCBE4-F798-97D8-3CDB-CE4F644E00D0}"/>
              </a:ext>
            </a:extLst>
          </p:cNvPr>
          <p:cNvSpPr txBox="1"/>
          <p:nvPr/>
        </p:nvSpPr>
        <p:spPr>
          <a:xfrm>
            <a:off x="9686611" y="3364587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Hidden</a:t>
            </a:r>
          </a:p>
          <a:p>
            <a:pPr algn="ctr"/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Markov </a:t>
            </a:r>
          </a:p>
          <a:p>
            <a:pPr algn="ctr"/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Model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553789-0B3E-2F5B-7F16-24C7330ED96C}"/>
              </a:ext>
            </a:extLst>
          </p:cNvPr>
          <p:cNvSpPr txBox="1"/>
          <p:nvPr/>
        </p:nvSpPr>
        <p:spPr>
          <a:xfrm>
            <a:off x="2823438" y="7308274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MSA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</a:p>
          <a:p>
            <a:pPr algn="ctr"/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Multiple </a:t>
            </a:r>
          </a:p>
          <a:p>
            <a:pPr algn="ctr"/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Sequence </a:t>
            </a:r>
          </a:p>
          <a:p>
            <a:pPr algn="ctr"/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Alignment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9E57AA-DAFA-6458-82B9-CFB0416F7E5E}"/>
              </a:ext>
            </a:extLst>
          </p:cNvPr>
          <p:cNvSpPr txBox="1"/>
          <p:nvPr/>
        </p:nvSpPr>
        <p:spPr>
          <a:xfrm>
            <a:off x="9686611" y="7677480"/>
            <a:ext cx="525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단백질</a:t>
            </a:r>
            <a:endParaRPr lang="en-US" altLang="ko-KR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구조예측</a:t>
            </a:r>
          </a:p>
        </p:txBody>
      </p:sp>
    </p:spTree>
    <p:extLst>
      <p:ext uri="{BB962C8B-B14F-4D97-AF65-F5344CB8AC3E}">
        <p14:creationId xmlns:p14="http://schemas.microsoft.com/office/powerpoint/2010/main" val="190096677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전체적인 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Workflow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0CE5272-8446-F933-610D-379FB74B3A4C}"/>
              </a:ext>
            </a:extLst>
          </p:cNvPr>
          <p:cNvSpPr/>
          <p:nvPr/>
        </p:nvSpPr>
        <p:spPr>
          <a:xfrm>
            <a:off x="1855759" y="5295900"/>
            <a:ext cx="3650151" cy="220148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2DE09E-BD6D-CFA7-3B6B-956DCC1AB1F8}"/>
              </a:ext>
            </a:extLst>
          </p:cNvPr>
          <p:cNvSpPr txBox="1"/>
          <p:nvPr/>
        </p:nvSpPr>
        <p:spPr>
          <a:xfrm>
            <a:off x="990600" y="5611811"/>
            <a:ext cx="525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PDB 4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글자 </a:t>
            </a:r>
            <a:endParaRPr lang="en-US" altLang="ko-KR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Query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F684F0A-5D50-E370-27CE-0460D3807DD2}"/>
              </a:ext>
            </a:extLst>
          </p:cNvPr>
          <p:cNvSpPr/>
          <p:nvPr/>
        </p:nvSpPr>
        <p:spPr>
          <a:xfrm>
            <a:off x="7318925" y="5295900"/>
            <a:ext cx="3650151" cy="220148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ABDDB70-D755-CA9E-AE4E-1FE5BF217EE3}"/>
              </a:ext>
            </a:extLst>
          </p:cNvPr>
          <p:cNvSpPr/>
          <p:nvPr/>
        </p:nvSpPr>
        <p:spPr>
          <a:xfrm>
            <a:off x="12803463" y="5295900"/>
            <a:ext cx="3650151" cy="220148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5EDF27-F4EA-E45A-3D36-05EBEEE8FD8E}"/>
              </a:ext>
            </a:extLst>
          </p:cNvPr>
          <p:cNvSpPr txBox="1"/>
          <p:nvPr/>
        </p:nvSpPr>
        <p:spPr>
          <a:xfrm>
            <a:off x="6477000" y="5611811"/>
            <a:ext cx="525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DSSP</a:t>
            </a:r>
          </a:p>
          <a:p>
            <a:pPr algn="ctr"/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 불러오기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44DDD2-988F-AB4C-87AE-263CDB7EF6F1}"/>
              </a:ext>
            </a:extLst>
          </p:cNvPr>
          <p:cNvSpPr txBox="1"/>
          <p:nvPr/>
        </p:nvSpPr>
        <p:spPr>
          <a:xfrm>
            <a:off x="11963400" y="5611811"/>
            <a:ext cx="525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딥러닝 모델</a:t>
            </a:r>
            <a:endParaRPr lang="en-US" altLang="ko-KR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학습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AAE2404-FBE8-D05C-02E1-31785C5726ED}"/>
              </a:ext>
            </a:extLst>
          </p:cNvPr>
          <p:cNvSpPr/>
          <p:nvPr/>
        </p:nvSpPr>
        <p:spPr>
          <a:xfrm>
            <a:off x="11365992" y="6154325"/>
            <a:ext cx="97840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CD0110CB-8770-35A8-312E-03052F03C5F1}"/>
              </a:ext>
            </a:extLst>
          </p:cNvPr>
          <p:cNvSpPr/>
          <p:nvPr/>
        </p:nvSpPr>
        <p:spPr>
          <a:xfrm>
            <a:off x="5807796" y="6154325"/>
            <a:ext cx="97840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74924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752F7-7590-4F7D-A161-51AA73F6A524}"/>
              </a:ext>
            </a:extLst>
          </p:cNvPr>
          <p:cNvSpPr txBox="1"/>
          <p:nvPr/>
        </p:nvSpPr>
        <p:spPr>
          <a:xfrm>
            <a:off x="2294657" y="3142734"/>
            <a:ext cx="12801600" cy="5146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 data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선정 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A6334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PDB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데이터 하나씩 다운받아서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DSSP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돌려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feature extract (216606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개로 최다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PS4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18731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DSSP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돌려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feature extract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Fasta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</a:t>
            </a:r>
            <a:r>
              <a:rPr lang="en-US" altLang="ko-KR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pytorch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읽기 힘들다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NetSurfP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10848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DSSP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적용되어 있음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Sidechainnet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디버깅 필요</a:t>
            </a: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98804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53451" y="2320854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0752F7-7590-4F7D-A161-51AA73F6A524}"/>
              </a:ext>
            </a:extLst>
          </p:cNvPr>
          <p:cNvSpPr txBox="1"/>
          <p:nvPr/>
        </p:nvSpPr>
        <p:spPr>
          <a:xfrm>
            <a:off x="2294657" y="3142734"/>
            <a:ext cx="12801600" cy="342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dataset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선정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CASP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새로운 단백질 데이터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정확도 산출 방식 모름 →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pass,,,,,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Hidden Markov model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MMseqs2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전달하려 했는데 실패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2800" dirty="0">
                <a:solidFill>
                  <a:srgbClr val="A6334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PDB </a:t>
            </a:r>
            <a:r>
              <a:rPr lang="ko-KR" altLang="en-US" sz="2800" dirty="0">
                <a:solidFill>
                  <a:srgbClr val="A6334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 </a:t>
            </a:r>
            <a:r>
              <a:rPr lang="en-US" altLang="ko-KR" sz="2800" dirty="0">
                <a:solidFill>
                  <a:srgbClr val="A6334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split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 진행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819176-BFF9-4449-7912-0EFC618DE40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선정</a:t>
            </a:r>
          </a:p>
        </p:txBody>
      </p:sp>
    </p:spTree>
    <p:extLst>
      <p:ext uri="{BB962C8B-B14F-4D97-AF65-F5344CB8AC3E}">
        <p14:creationId xmlns:p14="http://schemas.microsoft.com/office/powerpoint/2010/main" val="46800971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870FB0-5703-FBE9-DF3E-0FB1E53FDB92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DSSP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형식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9ED7C-D09C-06B6-CAAE-E30A939F1CED}"/>
              </a:ext>
            </a:extLst>
          </p:cNvPr>
          <p:cNvSpPr txBox="1"/>
          <p:nvPr/>
        </p:nvSpPr>
        <p:spPr>
          <a:xfrm>
            <a:off x="2294657" y="3142734"/>
            <a:ext cx="128016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단백질 </a:t>
            </a: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차구조를 </a:t>
            </a: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가지로 구분</a:t>
            </a:r>
            <a:endParaRPr lang="en-US" altLang="ko-KR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endParaRPr lang="en-US" altLang="ko-KR" sz="36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3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H = </a:t>
            </a:r>
            <a:r>
              <a:rPr lang="el-GR" altLang="ko-KR" sz="3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α-</a:t>
            </a:r>
            <a:r>
              <a:rPr lang="en-US" altLang="ko-KR" sz="3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helix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3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B = residue in isolated </a:t>
            </a:r>
            <a:r>
              <a:rPr lang="el-GR" altLang="ko-KR" sz="3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β-</a:t>
            </a:r>
            <a:r>
              <a:rPr lang="en-US" altLang="ko-KR" sz="3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bridge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3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E = extended strand, participates in </a:t>
            </a:r>
            <a:r>
              <a:rPr lang="el-GR" altLang="ko-KR" sz="3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β </a:t>
            </a:r>
            <a:r>
              <a:rPr lang="en-US" altLang="ko-KR" sz="3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ladder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3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G = 3</a:t>
            </a:r>
            <a:r>
              <a:rPr lang="en-US" altLang="ko-KR" sz="3600" b="0" i="0" baseline="-2500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10</a:t>
            </a:r>
            <a:r>
              <a:rPr lang="en-US" altLang="ko-KR" sz="3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-helix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3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I = </a:t>
            </a:r>
            <a:r>
              <a:rPr lang="el-GR" altLang="ko-KR" sz="3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π-</a:t>
            </a:r>
            <a:r>
              <a:rPr lang="en-US" altLang="ko-KR" sz="3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helix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3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P = </a:t>
            </a:r>
            <a:r>
              <a:rPr lang="el-GR" altLang="ko-KR" sz="3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κ-</a:t>
            </a:r>
            <a:r>
              <a:rPr lang="en-US" altLang="ko-KR" sz="3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helix (poly-proline II helix)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3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T = hydrogen-bonded turn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36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S = bend</a:t>
            </a:r>
          </a:p>
          <a:p>
            <a:pPr algn="l"/>
            <a:endParaRPr lang="en-US" altLang="ko-KR" sz="3600" dirty="0">
              <a:solidFill>
                <a:srgbClr val="212529"/>
              </a:solidFill>
              <a:highlight>
                <a:srgbClr val="FFFFFF"/>
              </a:highlight>
              <a:latin typeface="Verdana" panose="020B0604030504040204" pitchFamily="34" charset="0"/>
            </a:endParaRPr>
          </a:p>
          <a:p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DSSP 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 형식으로 총 </a:t>
            </a:r>
            <a:r>
              <a:rPr lang="en-US" altLang="ko-KR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216606</a:t>
            </a:r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단백질 보유</a:t>
            </a:r>
            <a:endParaRPr lang="en-US" altLang="ko-KR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endParaRPr lang="en-US" altLang="ko-KR" sz="3600" dirty="0">
              <a:solidFill>
                <a:srgbClr val="212529"/>
              </a:solidFill>
              <a:highlight>
                <a:srgbClr val="FFFFFF"/>
              </a:highlight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47767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b="74252"/>
          <a:stretch/>
        </p:blipFill>
        <p:spPr>
          <a:xfrm>
            <a:off x="22606" y="7031314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00.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우리는</a:t>
            </a:r>
            <a:r>
              <a:rPr lang="ko-KR" altLang="en-US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무슨 팀인가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57B139-C2A5-3F22-D45D-1AD4361C5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49" y="3415988"/>
            <a:ext cx="5216488" cy="346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B571D092-2CD8-645C-9AAF-F080134DC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693" y="3456586"/>
            <a:ext cx="5068613" cy="337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4ACE5664-3517-E60B-A6AC-9B0D7EB48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2519262" y="3415988"/>
            <a:ext cx="4640150" cy="348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6488BA-31E5-A5CA-EEE5-C8472E2E8292}"/>
              </a:ext>
            </a:extLst>
          </p:cNvPr>
          <p:cNvSpPr txBox="1"/>
          <p:nvPr/>
        </p:nvSpPr>
        <p:spPr>
          <a:xfrm>
            <a:off x="3145399" y="7684376"/>
            <a:ext cx="11997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세상에는 다양한 종류의 양갱이 있다</a:t>
            </a:r>
            <a:endParaRPr lang="ko-KR" altLang="en-US" sz="6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56925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819176-BFF9-4449-7912-0EFC618DE40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DSSP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형식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EAC2BD-DD62-A0BC-732D-DBCE2D80DF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71800" y="2881433"/>
            <a:ext cx="12712818" cy="71255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24CE54C-5F01-0BEC-CFB1-7C3CDED98AA8}"/>
              </a:ext>
            </a:extLst>
          </p:cNvPr>
          <p:cNvSpPr/>
          <p:nvPr/>
        </p:nvSpPr>
        <p:spPr>
          <a:xfrm>
            <a:off x="4343400" y="7658100"/>
            <a:ext cx="914400" cy="2348887"/>
          </a:xfrm>
          <a:prstGeom prst="rect">
            <a:avLst/>
          </a:prstGeom>
          <a:noFill/>
          <a:ln w="57150">
            <a:solidFill>
              <a:srgbClr val="A633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59623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819176-BFF9-4449-7912-0EFC618DE40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DSSP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형식</a:t>
            </a:r>
          </a:p>
        </p:txBody>
      </p:sp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8C0CF60-643B-220D-F43D-A07257551B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94" y="2640710"/>
            <a:ext cx="8848725" cy="5715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8864D5-0F2B-5EF0-8394-B471872149FD}"/>
              </a:ext>
            </a:extLst>
          </p:cNvPr>
          <p:cNvSpPr txBox="1"/>
          <p:nvPr/>
        </p:nvSpPr>
        <p:spPr>
          <a:xfrm>
            <a:off x="2091559" y="9379161"/>
            <a:ext cx="11776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Zacharias, J., &amp; Knapp, E. W. (2014). Protein secondary structure classification revisited: processing DSSP information with PSSC.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Journal of chemical information and modeling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54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(7), 2166-2179.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C8F9DB-DC64-73B2-5499-BB4FE0BE5999}"/>
              </a:ext>
            </a:extLst>
          </p:cNvPr>
          <p:cNvSpPr txBox="1"/>
          <p:nvPr/>
        </p:nvSpPr>
        <p:spPr>
          <a:xfrm>
            <a:off x="3518653" y="8682135"/>
            <a:ext cx="11035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Structure 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 한 </a:t>
            </a:r>
            <a:r>
              <a:rPr lang="ko-KR" altLang="en-US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글자씩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one-hot encoding</a:t>
            </a:r>
            <a:endParaRPr lang="ko-KR" altLang="en-US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39116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1E3F744-CB14-77FE-5B09-7D63F67F38B5}"/>
              </a:ext>
            </a:extLst>
          </p:cNvPr>
          <p:cNvSpPr txBox="1"/>
          <p:nvPr/>
        </p:nvSpPr>
        <p:spPr>
          <a:xfrm>
            <a:off x="2294657" y="2848772"/>
            <a:ext cx="12801600" cy="1699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PDB DSSP data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useful data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불러오기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Residue,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AA,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structure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등의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6E4019-CCB0-4F32-F59C-6343095A705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94657" y="4908304"/>
            <a:ext cx="11240394" cy="4910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70FB0-5703-FBE9-DF3E-0FB1E53FDB92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48951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5F403841-50D3-FFD4-BD24-44B8F054D7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1111" y="4101809"/>
            <a:ext cx="12812913" cy="485842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5064780-F7C8-A65D-B82B-FF16B40C0B7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20111" y="3280589"/>
            <a:ext cx="14232336" cy="409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FEC1F7-874F-C4C0-0EAA-DB3189C41875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97125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25917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1E3F744-CB14-77FE-5B09-7D63F67F38B5}"/>
              </a:ext>
            </a:extLst>
          </p:cNvPr>
          <p:cNvSpPr txBox="1"/>
          <p:nvPr/>
        </p:nvSpPr>
        <p:spPr>
          <a:xfrm>
            <a:off x="2294657" y="2848772"/>
            <a:ext cx="12801600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Split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열마다 분리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B09AEF9-5FDA-57E2-CF60-917EE77C54F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2703" r="62148"/>
          <a:stretch/>
        </p:blipFill>
        <p:spPr>
          <a:xfrm>
            <a:off x="2608540" y="4788121"/>
            <a:ext cx="3725143" cy="46246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58854C7-5DD0-A7AD-FAB3-379F360E894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17861"/>
          <a:stretch/>
        </p:blipFill>
        <p:spPr>
          <a:xfrm>
            <a:off x="8364539" y="4792488"/>
            <a:ext cx="7628804" cy="4837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948927-C0D0-E02B-54EF-52608DA73B8F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59043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1E3F744-CB14-77FE-5B09-7D63F67F38B5}"/>
              </a:ext>
            </a:extLst>
          </p:cNvPr>
          <p:cNvSpPr txBox="1"/>
          <p:nvPr/>
        </p:nvSpPr>
        <p:spPr>
          <a:xfrm>
            <a:off x="2294657" y="2848772"/>
            <a:ext cx="12801600" cy="1699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DataFrame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만들어서 공백 확인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O(Others)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처리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2091CF-65C4-42EC-9477-845CE62AE2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94657" y="5013927"/>
            <a:ext cx="6001588" cy="9240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34DDC6-E556-AF50-C56F-492F3302B3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90646" y="6275999"/>
            <a:ext cx="7373379" cy="3448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F012D5-E9D1-4AF9-F2E8-A95047E60543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88436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1E3F744-CB14-77FE-5B09-7D63F67F38B5}"/>
              </a:ext>
            </a:extLst>
          </p:cNvPr>
          <p:cNvSpPr txBox="1"/>
          <p:nvPr/>
        </p:nvSpPr>
        <p:spPr>
          <a:xfrm>
            <a:off x="2294657" y="2848772"/>
            <a:ext cx="12801600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AA, 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structure_x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structure_detail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BP2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제외하고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numeric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데이터로 변환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694717-5DC2-FA49-7A0D-4C32B6E91E4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661"/>
          <a:stretch/>
        </p:blipFill>
        <p:spPr>
          <a:xfrm>
            <a:off x="2294657" y="4046530"/>
            <a:ext cx="9964541" cy="58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7435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2950F4-2B1B-D9B9-B0EC-8805530EB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EF27AFBE-891A-C181-EA52-47120C908E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A6AAF90B-71A9-08CC-563B-EC2D45DAAC8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209F3A8-C49D-A163-49CD-DE2E6C535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52962476-85E9-9CB4-6845-C5B227102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32F226D8-BA04-F890-3CF8-9FB3167C9E64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9AB7CF56-E889-F6BE-5489-98BFE6ADB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350651C-32C9-E89E-5EC7-FA0F08E67A8C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8295CDC6-E13B-9CE9-5F36-EE56DAA4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6E740FBE-F89F-FA12-D1E7-854F70ACEA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59E58695-4327-81FB-1718-15B23E88C30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AB704EAE-35FC-5B49-F8B9-D332A7C15D29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6164617C-28D6-C97B-0503-99E140B8E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95250-3679-1B0F-73CD-47F471336D68}"/>
              </a:ext>
            </a:extLst>
          </p:cNvPr>
          <p:cNvSpPr txBox="1"/>
          <p:nvPr/>
        </p:nvSpPr>
        <p:spPr>
          <a:xfrm>
            <a:off x="11015021" y="5199173"/>
            <a:ext cx="529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50262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54950-E4D4-9676-D450-8C00E35020C5}"/>
              </a:ext>
            </a:extLst>
          </p:cNvPr>
          <p:cNvSpPr txBox="1"/>
          <p:nvPr/>
        </p:nvSpPr>
        <p:spPr>
          <a:xfrm>
            <a:off x="2294657" y="2947518"/>
            <a:ext cx="12801600" cy="2561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앞선 논문 스터디에서 언어 모델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Transformer (BERT)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자주 사용되었음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LSTM,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BERT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 시도 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669830C-761B-33F5-7878-2922E70399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65341" y="5334328"/>
            <a:ext cx="6581177" cy="34614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9E08DB-7DCF-704C-2117-891D5264D1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29818" y="5328036"/>
            <a:ext cx="6392911" cy="34677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98F8C8-685E-FB7F-73D6-09986E6CEF3A}"/>
              </a:ext>
            </a:extLst>
          </p:cNvPr>
          <p:cNvSpPr txBox="1"/>
          <p:nvPr/>
        </p:nvSpPr>
        <p:spPr>
          <a:xfrm>
            <a:off x="4489070" y="9059921"/>
            <a:ext cx="1469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</a:t>
            </a:r>
            <a:endParaRPr lang="ko-KR" alt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B7C7B6-DBA0-33BE-40A8-78891B760412}"/>
              </a:ext>
            </a:extLst>
          </p:cNvPr>
          <p:cNvSpPr txBox="1"/>
          <p:nvPr/>
        </p:nvSpPr>
        <p:spPr>
          <a:xfrm>
            <a:off x="11721000" y="9065925"/>
            <a:ext cx="1469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BERT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7865335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54950-E4D4-9676-D450-8C00E35020C5}"/>
              </a:ext>
            </a:extLst>
          </p:cNvPr>
          <p:cNvSpPr txBox="1"/>
          <p:nvPr/>
        </p:nvSpPr>
        <p:spPr>
          <a:xfrm>
            <a:off x="2289214" y="4231997"/>
            <a:ext cx="12801600" cy="428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BERT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모델은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input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sequence or sentence</a:t>
            </a: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≠ 우리 모델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input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numeric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categorical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</a:t>
            </a:r>
          </a:p>
          <a:p>
            <a:pPr>
              <a:lnSpc>
                <a:spcPct val="200000"/>
              </a:lnSpc>
            </a:pP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BERT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우리 데이터에 적합하지 않음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LSTM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모델로 진행</a:t>
            </a: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6C56C05-08F3-740A-3EA2-D87F73682E1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395" r="9497"/>
          <a:stretch/>
        </p:blipFill>
        <p:spPr>
          <a:xfrm>
            <a:off x="10210800" y="3549292"/>
            <a:ext cx="6199065" cy="58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353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b="74252"/>
          <a:stretch/>
        </p:blipFill>
        <p:spPr>
          <a:xfrm>
            <a:off x="2286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00.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우리는</a:t>
            </a:r>
            <a:r>
              <a:rPr lang="ko-KR" altLang="en-US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무슨 팀인가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B683C28-5131-AC10-393F-62CDCCA0A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0123" y="2791901"/>
            <a:ext cx="7285194" cy="4703198"/>
          </a:xfrm>
          <a:prstGeom prst="rect">
            <a:avLst/>
          </a:prstGeom>
        </p:spPr>
      </p:pic>
      <p:pic>
        <p:nvPicPr>
          <p:cNvPr id="2050" name="Picture 2" descr="밤양갱">
            <a:extLst>
              <a:ext uri="{FF2B5EF4-FFF2-40B4-BE49-F238E27FC236}">
                <a16:creationId xmlns:a16="http://schemas.microsoft.com/office/drawing/2014/main" id="{1C2EA7E6-6DDC-986A-7FDE-EFD498442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46" y="2535868"/>
            <a:ext cx="4762500" cy="47625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DDCBFC-3793-AB27-646B-F82522D029FD}"/>
              </a:ext>
            </a:extLst>
          </p:cNvPr>
          <p:cNvSpPr txBox="1"/>
          <p:nvPr/>
        </p:nvSpPr>
        <p:spPr>
          <a:xfrm>
            <a:off x="1596216" y="8077030"/>
            <a:ext cx="76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비비</a:t>
            </a:r>
            <a:r>
              <a:rPr lang="en-US" altLang="ko-KR" sz="6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6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6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sz="6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밤양갱</a:t>
            </a:r>
            <a:r>
              <a:rPr lang="en-US" altLang="ko-KR" sz="6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sz="6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824EE3-4914-CA54-9477-8CED35555E90}"/>
              </a:ext>
            </a:extLst>
          </p:cNvPr>
          <p:cNvSpPr txBox="1"/>
          <p:nvPr/>
        </p:nvSpPr>
        <p:spPr>
          <a:xfrm>
            <a:off x="9520440" y="8077030"/>
            <a:ext cx="76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공군</a:t>
            </a:r>
            <a:r>
              <a:rPr lang="en-US" altLang="ko-KR" sz="6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6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6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&lt;Bomb</a:t>
            </a:r>
            <a:r>
              <a:rPr lang="ko-KR" altLang="en-US" sz="6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양갱</a:t>
            </a:r>
            <a:r>
              <a:rPr lang="en-US" altLang="ko-KR" sz="6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sz="6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16559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950F4-2B1B-D9B9-B0EC-8805530EB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EF27AFBE-891A-C181-EA52-47120C908E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A6AAF90B-71A9-08CC-563B-EC2D45DAAC8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209F3A8-C49D-A163-49CD-DE2E6C535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52962476-85E9-9CB4-6845-C5B227102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32F226D8-BA04-F890-3CF8-9FB3167C9E64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9AB7CF56-E889-F6BE-5489-98BFE6ADB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350651C-32C9-E89E-5EC7-FA0F08E67A8C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8295CDC6-E13B-9CE9-5F36-EE56DAA4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6E740FBE-F89F-FA12-D1E7-854F70ACEA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59E58695-4327-81FB-1718-15B23E88C30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AB704EAE-35FC-5B49-F8B9-D332A7C15D29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6164617C-28D6-C97B-0503-99E140B8E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95250-3679-1B0F-73CD-47F471336D68}"/>
              </a:ext>
            </a:extLst>
          </p:cNvPr>
          <p:cNvSpPr txBox="1"/>
          <p:nvPr/>
        </p:nvSpPr>
        <p:spPr>
          <a:xfrm>
            <a:off x="11015021" y="5199173"/>
            <a:ext cx="529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Train / Test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86598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57925" y="3240874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C0695B8-AA1D-9F79-0697-CA95F88AC9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33599" y="3066454"/>
            <a:ext cx="7505845" cy="28390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349C74B-D674-42F9-4841-4182B14735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8191" y="5992659"/>
            <a:ext cx="10752361" cy="26652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69A6FA-2781-E956-8463-024C1F9AE590}"/>
              </a:ext>
            </a:extLst>
          </p:cNvPr>
          <p:cNvSpPr txBox="1"/>
          <p:nvPr/>
        </p:nvSpPr>
        <p:spPr>
          <a:xfrm>
            <a:off x="2133599" y="8944286"/>
            <a:ext cx="10147333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AA, 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structure_x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structure_detail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열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one-hot encoding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00AB2B-847A-E8B6-883A-D8E464EA564F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Train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02359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57925" y="3240874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569A6FA-2781-E956-8463-024C1F9AE590}"/>
              </a:ext>
            </a:extLst>
          </p:cNvPr>
          <p:cNvSpPr txBox="1"/>
          <p:nvPr/>
        </p:nvSpPr>
        <p:spPr>
          <a:xfrm>
            <a:off x="2133599" y="8944286"/>
            <a:ext cx="11836130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만개의 단백질 데이터를 다루기 때문에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checkpoint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모델 저장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60F8F8-01A4-5DBB-8693-3E733001FD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10329" y="3149484"/>
            <a:ext cx="11593543" cy="5715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5C8DD0-FC1C-F0A7-B896-22028D99483B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Train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10189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57925" y="3240874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Train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569A6FA-2781-E956-8463-024C1F9AE590}"/>
              </a:ext>
            </a:extLst>
          </p:cNvPr>
          <p:cNvSpPr txBox="1"/>
          <p:nvPr/>
        </p:nvSpPr>
        <p:spPr>
          <a:xfrm>
            <a:off x="11288510" y="3852833"/>
            <a:ext cx="5482756" cy="5163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</a:t>
            </a:r>
          </a:p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Loss : </a:t>
            </a:r>
            <a:r>
              <a:rPr lang="en-US" altLang="ko-KR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CrossEntropy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Optimizer : Adam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설정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Epoch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10, 50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진행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chunk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 중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70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개를 </a:t>
            </a:r>
            <a:r>
              <a:rPr lang="en-US" altLang="ko-KR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trian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사용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EEB4951-5A38-FF56-A2E8-45A004828E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22151" y="3480263"/>
            <a:ext cx="9050013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4584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Test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54950-E4D4-9676-D450-8C00E35020C5}"/>
              </a:ext>
            </a:extLst>
          </p:cNvPr>
          <p:cNvSpPr txBox="1"/>
          <p:nvPr/>
        </p:nvSpPr>
        <p:spPr>
          <a:xfrm>
            <a:off x="8477323" y="4370430"/>
            <a:ext cx="6984705" cy="342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나머지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chunk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파일로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test.</a:t>
            </a:r>
          </a:p>
          <a:p>
            <a:pPr>
              <a:lnSpc>
                <a:spcPct val="200000"/>
              </a:lnSpc>
            </a:pP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다음과 같이 각 이차구조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(B, E, G, H, I, O, S, T)</a:t>
            </a:r>
          </a:p>
          <a:p>
            <a:pPr>
              <a:lnSpc>
                <a:spcPct val="200000"/>
              </a:lnSpc>
            </a:pP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대한 확률 예측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B1C1840-43B7-06EE-C369-2AFC7E156C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33224" y="2761610"/>
            <a:ext cx="5725324" cy="70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4069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Test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54950-E4D4-9676-D450-8C00E35020C5}"/>
              </a:ext>
            </a:extLst>
          </p:cNvPr>
          <p:cNvSpPr txBox="1"/>
          <p:nvPr/>
        </p:nvSpPr>
        <p:spPr>
          <a:xfrm>
            <a:off x="2332741" y="6057985"/>
            <a:ext cx="6984705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 epochs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96.63% accuracy</a:t>
            </a: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E8651DA-0980-BF26-BD12-A5095C5E8F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4657" y="3141778"/>
            <a:ext cx="6725589" cy="28864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E41E30-5C35-C720-C1AC-FF21321CA0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05914" y="3128344"/>
            <a:ext cx="5277587" cy="55062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0950F5B-89DB-DD49-E117-2810E73766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94657" y="8519998"/>
            <a:ext cx="4464079" cy="12006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6BB5551-ED51-BA36-BA1B-9077316DD6A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32741" y="7373886"/>
            <a:ext cx="5662298" cy="10053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690C45-86F6-0739-9356-012EE59F7106}"/>
              </a:ext>
            </a:extLst>
          </p:cNvPr>
          <p:cNvSpPr txBox="1"/>
          <p:nvPr/>
        </p:nvSpPr>
        <p:spPr>
          <a:xfrm>
            <a:off x="9567624" y="8751734"/>
            <a:ext cx="6984705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90%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보다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낮은 정확도는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threshold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기록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35165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Test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54950-E4D4-9676-D450-8C00E35020C5}"/>
              </a:ext>
            </a:extLst>
          </p:cNvPr>
          <p:cNvSpPr txBox="1"/>
          <p:nvPr/>
        </p:nvSpPr>
        <p:spPr>
          <a:xfrm>
            <a:off x="2332741" y="6057985"/>
            <a:ext cx="6984705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 epochs test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96.80%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약간 상승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9690C45-86F6-0739-9356-012EE59F7106}"/>
              </a:ext>
            </a:extLst>
          </p:cNvPr>
          <p:cNvSpPr txBox="1"/>
          <p:nvPr/>
        </p:nvSpPr>
        <p:spPr>
          <a:xfrm>
            <a:off x="9694544" y="8724985"/>
            <a:ext cx="6984705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 epochs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보다 조금 개선된 모습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1FCF49-74B6-B88A-6937-008560DB7A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4657" y="3128344"/>
            <a:ext cx="5915851" cy="2867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0E83B6-793A-9481-3AC5-D10692C676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47941" y="8399350"/>
            <a:ext cx="5134859" cy="14419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B8506F1-74AE-A6F9-B295-1CC528AB01B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94656" y="7128325"/>
            <a:ext cx="4715743" cy="11610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0E4DCD4-5951-CAAC-8A04-2762D4A208C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48223" y="3134697"/>
            <a:ext cx="5363323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3406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Results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1" name="그림 10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B7859FD9-4805-36BE-7F76-C2B9DA1E393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" r="5986"/>
          <a:stretch/>
        </p:blipFill>
        <p:spPr>
          <a:xfrm>
            <a:off x="4045660" y="2823104"/>
            <a:ext cx="9867219" cy="50271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8FA1C-92DD-CDD7-AA05-D361CDDE27A6}"/>
              </a:ext>
            </a:extLst>
          </p:cNvPr>
          <p:cNvSpPr txBox="1"/>
          <p:nvPr/>
        </p:nvSpPr>
        <p:spPr>
          <a:xfrm>
            <a:off x="4193299" y="8023742"/>
            <a:ext cx="10058810" cy="1699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Proline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오류 최대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alpha-helix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불안정하게 만드는 특징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Cysteine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오류 최소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beta-sheet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안정하게 만드는 특징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20258FC5-AB75-6183-81AD-12ECC90B387A}"/>
              </a:ext>
            </a:extLst>
          </p:cNvPr>
          <p:cNvSpPr/>
          <p:nvPr/>
        </p:nvSpPr>
        <p:spPr>
          <a:xfrm>
            <a:off x="5854262" y="6145416"/>
            <a:ext cx="304800" cy="902364"/>
          </a:xfrm>
          <a:prstGeom prst="downArrow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6BF1BAD0-2E17-91B1-4DB7-69FECAABEB48}"/>
              </a:ext>
            </a:extLst>
          </p:cNvPr>
          <p:cNvSpPr/>
          <p:nvPr/>
        </p:nvSpPr>
        <p:spPr>
          <a:xfrm rot="5400000">
            <a:off x="10890582" y="3251143"/>
            <a:ext cx="304800" cy="902364"/>
          </a:xfrm>
          <a:prstGeom prst="downArrow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064075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Results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4" name="그림 1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E9C53B1-A8C3-77BA-5BCD-5002C49F387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" r="9822"/>
          <a:stretch/>
        </p:blipFill>
        <p:spPr>
          <a:xfrm>
            <a:off x="9556956" y="3024957"/>
            <a:ext cx="6483040" cy="4237087"/>
          </a:xfrm>
          <a:prstGeom prst="rect">
            <a:avLst/>
          </a:prstGeom>
        </p:spPr>
      </p:pic>
      <p:pic>
        <p:nvPicPr>
          <p:cNvPr id="20" name="그림 19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733A63DC-BD11-CB20-B698-A16F9CB519A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" r="11242"/>
          <a:stretch/>
        </p:blipFill>
        <p:spPr>
          <a:xfrm>
            <a:off x="1831276" y="3005905"/>
            <a:ext cx="6741622" cy="427519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71EFA24-2587-AE08-1E48-AA7424CF1535}"/>
              </a:ext>
            </a:extLst>
          </p:cNvPr>
          <p:cNvSpPr/>
          <p:nvPr/>
        </p:nvSpPr>
        <p:spPr>
          <a:xfrm rot="5400000">
            <a:off x="5904615" y="3365995"/>
            <a:ext cx="304800" cy="902364"/>
          </a:xfrm>
          <a:prstGeom prst="downArrow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C952486-DF17-36F4-C08C-FEE5F0DC8390}"/>
              </a:ext>
            </a:extLst>
          </p:cNvPr>
          <p:cNvSpPr/>
          <p:nvPr/>
        </p:nvSpPr>
        <p:spPr>
          <a:xfrm>
            <a:off x="4343400" y="5675076"/>
            <a:ext cx="304800" cy="902364"/>
          </a:xfrm>
          <a:prstGeom prst="downArrow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16DCB0F9-413D-663E-BFFA-170AEA7509E8}"/>
              </a:ext>
            </a:extLst>
          </p:cNvPr>
          <p:cNvSpPr/>
          <p:nvPr/>
        </p:nvSpPr>
        <p:spPr>
          <a:xfrm>
            <a:off x="5777943" y="5675076"/>
            <a:ext cx="304800" cy="902364"/>
          </a:xfrm>
          <a:prstGeom prst="downArrow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8B4BC-CA91-C41A-F5B9-3F64EBD02A0A}"/>
              </a:ext>
            </a:extLst>
          </p:cNvPr>
          <p:cNvSpPr txBox="1"/>
          <p:nvPr/>
        </p:nvSpPr>
        <p:spPr>
          <a:xfrm>
            <a:off x="4006874" y="7281095"/>
            <a:ext cx="10762095" cy="2663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오류가 가장 많음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alpha-helix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오류가 가장 많음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G, I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오류가 가장 적음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310-helix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π-helix (alpha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beta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중간 형태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algn="ctr">
              <a:lnSpc>
                <a:spcPct val="200000"/>
              </a:lnSpc>
            </a:pP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Alpha helix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보다 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beta-sheet 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형태 예측에 강세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17950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8" y="1166659"/>
            <a:ext cx="7808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en-US" altLang="ko-KR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Discussion:Limitation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3" name="그림 12" descr="텍스트, 만화 영화이(가) 표시된 사진&#10;&#10;자동 생성된 설명">
            <a:extLst>
              <a:ext uri="{FF2B5EF4-FFF2-40B4-BE49-F238E27FC236}">
                <a16:creationId xmlns:a16="http://schemas.microsoft.com/office/drawing/2014/main" id="{99214CF8-DCC4-F15E-1B63-F6593F982B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708" y="4496397"/>
            <a:ext cx="2381250" cy="2390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281694-EE9E-8B29-FCB8-D89998572800}"/>
              </a:ext>
            </a:extLst>
          </p:cNvPr>
          <p:cNvSpPr txBox="1"/>
          <p:nvPr/>
        </p:nvSpPr>
        <p:spPr>
          <a:xfrm>
            <a:off x="5743785" y="3775415"/>
            <a:ext cx="10563016" cy="428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AlphaFold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CASP14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우승했던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CASP16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observer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자격으로 참여하는 것이 프로젝트 목표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output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형식이 달라 중도 포기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FASTA  </a:t>
            </a:r>
            <a:r>
              <a:rPr lang="en-US" altLang="ko-KR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mmcif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파일의 형식으로 단백질 구조 예측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Mmcif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파일의 경우 모든 원자의 좌표가 있음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DSSP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의 경우 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Ca 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만 있어 형식이 맞지 않음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067855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b="74252"/>
          <a:stretch/>
        </p:blipFill>
        <p:spPr>
          <a:xfrm>
            <a:off x="2286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pic>
        <p:nvPicPr>
          <p:cNvPr id="3076" name="Picture 4" descr="캡틴 아메리카: 퍼스트 어벤져 (2011) - 포스터 — The Movie Database (TMDB)">
            <a:extLst>
              <a:ext uri="{FF2B5EF4-FFF2-40B4-BE49-F238E27FC236}">
                <a16:creationId xmlns:a16="http://schemas.microsoft.com/office/drawing/2014/main" id="{DA2C3CC5-B5A7-8154-48F8-AD452D7F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54" y="968655"/>
            <a:ext cx="4724400" cy="669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설국열차 (Snowpiercer, 2013) 60초 예고편 (60s Trailer) HD - YouTube">
            <a:extLst>
              <a:ext uri="{FF2B5EF4-FFF2-40B4-BE49-F238E27FC236}">
                <a16:creationId xmlns:a16="http://schemas.microsoft.com/office/drawing/2014/main" id="{546CEA86-AE96-17D8-ADA4-AC373CAD9A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4" r="3672"/>
          <a:stretch/>
        </p:blipFill>
        <p:spPr bwMode="auto">
          <a:xfrm>
            <a:off x="10510034" y="2338051"/>
            <a:ext cx="6648569" cy="454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9D5EABA-1786-1D48-5C62-66ABF744CA8C}"/>
              </a:ext>
            </a:extLst>
          </p:cNvPr>
          <p:cNvSpPr/>
          <p:nvPr/>
        </p:nvSpPr>
        <p:spPr>
          <a:xfrm>
            <a:off x="6976776" y="3793014"/>
            <a:ext cx="2853024" cy="883485"/>
          </a:xfrm>
          <a:prstGeom prst="rightArrow">
            <a:avLst/>
          </a:prstGeom>
          <a:solidFill>
            <a:srgbClr val="A633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B6C68-76D1-7108-EA59-CCBDAAB7E067}"/>
              </a:ext>
            </a:extLst>
          </p:cNvPr>
          <p:cNvSpPr txBox="1"/>
          <p:nvPr/>
        </p:nvSpPr>
        <p:spPr>
          <a:xfrm>
            <a:off x="6976776" y="3229901"/>
            <a:ext cx="2518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06C3A-6DE1-E96E-BEB1-68D8E85E8DDC}"/>
              </a:ext>
            </a:extLst>
          </p:cNvPr>
          <p:cNvSpPr txBox="1"/>
          <p:nvPr/>
        </p:nvSpPr>
        <p:spPr>
          <a:xfrm>
            <a:off x="110331" y="8247315"/>
            <a:ext cx="76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sz="6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캡틴 아메리카</a:t>
            </a:r>
            <a:r>
              <a:rPr lang="en-US" altLang="ko-KR" sz="6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sz="6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2DD8B2-1CD0-93FC-DDBA-362002E8A87C}"/>
              </a:ext>
            </a:extLst>
          </p:cNvPr>
          <p:cNvSpPr txBox="1"/>
          <p:nvPr/>
        </p:nvSpPr>
        <p:spPr>
          <a:xfrm>
            <a:off x="10022039" y="8247315"/>
            <a:ext cx="76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ko-KR" altLang="en-US" sz="6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설국열차</a:t>
            </a:r>
            <a:r>
              <a:rPr lang="en-US" altLang="ko-KR" sz="6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sz="6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998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8" y="1166659"/>
            <a:ext cx="7808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en-US" altLang="ko-KR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Discussion:Limitation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12FF3C7-EF2D-2F87-6D71-35783902E439}"/>
              </a:ext>
            </a:extLst>
          </p:cNvPr>
          <p:cNvSpPr txBox="1"/>
          <p:nvPr/>
        </p:nvSpPr>
        <p:spPr>
          <a:xfrm>
            <a:off x="2527307" y="2458292"/>
            <a:ext cx="13017493" cy="77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DSSP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데이터가 있는 단백질의 구조 예측만 가능하다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개선하려면 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mmcif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파일로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testing set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따로 없어서 전체 데이터를 다운로드 받고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train-test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나눴다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CASP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 대회를 통해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testing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하기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CASP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대회의 경우 형식이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FASTA input, 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mmcif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output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이기 때문에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DSSP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사용하면 해당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task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수행 불가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DSSP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외의 최신 데이터베이스 사용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DSSP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 자체의 한계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(1983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개발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2010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update)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mmcif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경우 모든 원자의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X, Y, Z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좌표가 명시되어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 많은 정보 보유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DSSP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경우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Cα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X, Y, Z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좌표만 있다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mmcif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output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예측 어려움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133133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8" y="1166659"/>
            <a:ext cx="8570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en-US" altLang="ko-KR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Discussion:Contribution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D0C08FD-15B7-364D-ED52-5E5FF2D4BAC3}"/>
              </a:ext>
            </a:extLst>
          </p:cNvPr>
          <p:cNvSpPr txBox="1"/>
          <p:nvPr/>
        </p:nvSpPr>
        <p:spPr>
          <a:xfrm>
            <a:off x="2527307" y="3142358"/>
            <a:ext cx="13017493" cy="5146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KUBIG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최초의 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bioinformatics 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뒤 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CASP17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도전할 경우 참고할 시행착오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Biopython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DSSP 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structure information 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생략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HMM: MMseq2 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불러오는데 어려움 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Google </a:t>
            </a:r>
            <a:r>
              <a:rPr lang="en-US" altLang="ko-KR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Colab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문제로 추정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Training 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형색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mmcif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형식으로 해야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대용량 데이터 분석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</a:t>
            </a:r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86GB) 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경험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502227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-1374740" y="6528848"/>
            <a:ext cx="6736904" cy="4576264"/>
            <a:chOff x="-1374740" y="6528848"/>
            <a:chExt cx="6736904" cy="4576264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4740" y="6528848"/>
              <a:ext cx="6736904" cy="457626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3" cstate="print"/>
          <a:srcRect t="1" r="16333" b="42110"/>
          <a:stretch/>
        </p:blipFill>
        <p:spPr>
          <a:xfrm rot="19860000">
            <a:off x="8979720" y="5059990"/>
            <a:ext cx="10720043" cy="70076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8732" y="2559765"/>
            <a:ext cx="2908864" cy="5916825"/>
            <a:chOff x="1498732" y="2559765"/>
            <a:chExt cx="2908864" cy="59168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498732" y="2559765"/>
              <a:ext cx="2908864" cy="59168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53164" y="2789709"/>
            <a:ext cx="4817998" cy="5359053"/>
            <a:chOff x="2953164" y="2789709"/>
            <a:chExt cx="4817998" cy="5359053"/>
          </a:xfrm>
        </p:grpSpPr>
        <p:pic>
          <p:nvPicPr>
            <p:cNvPr id="13" name="Object 1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3164" y="2789709"/>
              <a:ext cx="4817998" cy="5359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76010" y="-2183551"/>
            <a:ext cx="5941649" cy="10683931"/>
            <a:chOff x="13976010" y="-2183551"/>
            <a:chExt cx="5941649" cy="106839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7" cstate="print"/>
            <a:srcRect r="16615" b="46638"/>
            <a:stretch/>
          </p:blipFill>
          <p:spPr>
            <a:xfrm rot="14460000">
              <a:off x="11604869" y="187590"/>
              <a:ext cx="10683931" cy="59416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>
            <a:grpSpLocks noGrp="1" noUngrp="1" noRot="1" noMove="1" noResize="1"/>
          </p:cNvGrpSpPr>
          <p:nvPr/>
        </p:nvGrpSpPr>
        <p:grpSpPr>
          <a:xfrm>
            <a:off x="7987753" y="0"/>
            <a:ext cx="11094695" cy="7536437"/>
            <a:chOff x="7987753" y="0"/>
            <a:chExt cx="11094695" cy="7536437"/>
          </a:xfrm>
        </p:grpSpPr>
        <p:pic>
          <p:nvPicPr>
            <p:cNvPr id="25" name="Object 2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7987753" y="0"/>
              <a:ext cx="11094695" cy="753643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CAC3C-9597-0489-EB16-FEDC8E209878}"/>
              </a:ext>
            </a:extLst>
          </p:cNvPr>
          <p:cNvSpPr txBox="1"/>
          <p:nvPr/>
        </p:nvSpPr>
        <p:spPr>
          <a:xfrm>
            <a:off x="5987005" y="4684405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</a:t>
            </a:r>
            <a:endParaRPr lang="ko-KR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74252"/>
          <a:stretch/>
        </p:blipFill>
        <p:spPr>
          <a:xfrm>
            <a:off x="2286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pic>
        <p:nvPicPr>
          <p:cNvPr id="4098" name="Picture 2" descr="영화 '설국열차'에서 단백질 블록을 먹는 메이슨 역의 틸다 스윈튼. 사진=설국영화 캡쳐">
            <a:extLst>
              <a:ext uri="{FF2B5EF4-FFF2-40B4-BE49-F238E27FC236}">
                <a16:creationId xmlns:a16="http://schemas.microsoft.com/office/drawing/2014/main" id="{5ACC5D39-E310-6731-49E5-74F28A09B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292" y="1664511"/>
            <a:ext cx="768541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95EAF4-50EA-6E06-9493-E8B39F700CB1}"/>
              </a:ext>
            </a:extLst>
          </p:cNvPr>
          <p:cNvSpPr txBox="1"/>
          <p:nvPr/>
        </p:nvSpPr>
        <p:spPr>
          <a:xfrm>
            <a:off x="3543299" y="7556837"/>
            <a:ext cx="1120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설국열차의 주식은 단백질 블록이다</a:t>
            </a:r>
          </a:p>
        </p:txBody>
      </p:sp>
    </p:spTree>
    <p:extLst>
      <p:ext uri="{BB962C8B-B14F-4D97-AF65-F5344CB8AC3E}">
        <p14:creationId xmlns:p14="http://schemas.microsoft.com/office/powerpoint/2010/main" val="377445321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74252"/>
          <a:stretch/>
        </p:blipFill>
        <p:spPr>
          <a:xfrm>
            <a:off x="24057" y="7031314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95EAF4-50EA-6E06-9493-E8B39F700CB1}"/>
              </a:ext>
            </a:extLst>
          </p:cNvPr>
          <p:cNvSpPr txBox="1"/>
          <p:nvPr/>
        </p:nvSpPr>
        <p:spPr>
          <a:xfrm>
            <a:off x="247649" y="7886700"/>
            <a:ext cx="17792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단백질 </a:t>
            </a:r>
            <a:r>
              <a:rPr lang="en-US" altLang="ko-KR" sz="5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sz="5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차구조는 크게 </a:t>
            </a:r>
            <a:r>
              <a:rPr lang="en-US" altLang="ko-KR" sz="5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α-helix</a:t>
            </a:r>
            <a:r>
              <a:rPr lang="ko-KR" altLang="en-US" sz="5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</a:t>
            </a:r>
            <a:r>
              <a:rPr lang="en-US" altLang="ko-KR" sz="5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β-sheet</a:t>
            </a:r>
            <a:r>
              <a:rPr lang="ko-KR" altLang="en-US" sz="5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구분</a:t>
            </a:r>
          </a:p>
        </p:txBody>
      </p:sp>
      <p:pic>
        <p:nvPicPr>
          <p:cNvPr id="5126" name="Picture 6" descr="Picture">
            <a:extLst>
              <a:ext uri="{FF2B5EF4-FFF2-40B4-BE49-F238E27FC236}">
                <a16:creationId xmlns:a16="http://schemas.microsoft.com/office/drawing/2014/main" id="{4722ABD7-2F84-A6F6-F232-3EB54AFFF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2"/>
          <a:stretch/>
        </p:blipFill>
        <p:spPr bwMode="auto">
          <a:xfrm>
            <a:off x="4445261" y="723900"/>
            <a:ext cx="9397478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CEEF05-9EC0-E514-AD31-0DDD458241F0}"/>
              </a:ext>
            </a:extLst>
          </p:cNvPr>
          <p:cNvSpPr txBox="1"/>
          <p:nvPr/>
        </p:nvSpPr>
        <p:spPr>
          <a:xfrm>
            <a:off x="4724400" y="6286500"/>
            <a:ext cx="32672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&lt;α-helix&gt;</a:t>
            </a:r>
            <a:endParaRPr lang="ko-KR" alt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0028A-487E-17DF-695A-1B9F59A32FC4}"/>
              </a:ext>
            </a:extLst>
          </p:cNvPr>
          <p:cNvSpPr txBox="1"/>
          <p:nvPr/>
        </p:nvSpPr>
        <p:spPr>
          <a:xfrm>
            <a:off x="9982200" y="6286500"/>
            <a:ext cx="32672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&lt;β-sheet&gt;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9174248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74252"/>
          <a:stretch/>
        </p:blipFill>
        <p:spPr>
          <a:xfrm>
            <a:off x="24057" y="7031314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CF57577-B982-BD96-DD4C-E1F19B06F2F8}"/>
              </a:ext>
            </a:extLst>
          </p:cNvPr>
          <p:cNvSpPr txBox="1"/>
          <p:nvPr/>
        </p:nvSpPr>
        <p:spPr>
          <a:xfrm>
            <a:off x="2133600" y="1481394"/>
            <a:ext cx="15544799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5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</a:t>
            </a:r>
            <a:r>
              <a:rPr lang="en-US" altLang="ko-KR" sz="1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eta</a:t>
            </a:r>
          </a:p>
          <a:p>
            <a:r>
              <a:rPr lang="en-US" altLang="ko-KR" sz="115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r>
              <a:rPr lang="en-US" altLang="ko-KR" sz="1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lpha</a:t>
            </a:r>
            <a:endParaRPr lang="en-US" altLang="ko-KR" sz="115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15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r>
              <a:rPr lang="en-US" altLang="ko-KR" sz="1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mino acid</a:t>
            </a:r>
            <a:endParaRPr lang="en-US" altLang="ko-KR" sz="115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15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</a:t>
            </a:r>
            <a:r>
              <a:rPr lang="en-US" altLang="ko-KR" sz="1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odel</a:t>
            </a:r>
            <a:endParaRPr lang="ko-KR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122077297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43"/>
          <a:stretch/>
        </p:blipFill>
        <p:spPr>
          <a:xfrm>
            <a:off x="0" y="7030029"/>
            <a:ext cx="18285714" cy="3256971"/>
          </a:xfrm>
          <a:prstGeom prst="rect">
            <a:avLst/>
          </a:prstGeom>
        </p:spPr>
      </p:pic>
      <p:grpSp>
        <p:nvGrpSpPr>
          <p:cNvPr id="1002" name="그룹 1002"/>
          <p:cNvGrpSpPr>
            <a:grpSpLocks noGrp="1" noUngrp="1" noRot="1" noMove="1" noResize="1"/>
          </p:cNvGrpSpPr>
          <p:nvPr/>
        </p:nvGrpSpPr>
        <p:grpSpPr>
          <a:xfrm>
            <a:off x="15521791" y="7732714"/>
            <a:ext cx="3139994" cy="3105723"/>
            <a:chOff x="15521791" y="7732714"/>
            <a:chExt cx="3139994" cy="3105723"/>
          </a:xfrm>
        </p:grpSpPr>
        <p:grpSp>
          <p:nvGrpSpPr>
            <p:cNvPr id="1003" name="그룹 1003"/>
            <p:cNvGrpSpPr>
              <a:grpSpLocks noGrp="1" noUngrp="1" noRot="1" noMove="1" noResize="1"/>
            </p:cNvGrpSpPr>
            <p:nvPr/>
          </p:nvGrpSpPr>
          <p:grpSpPr>
            <a:xfrm>
              <a:off x="16664998" y="8806014"/>
              <a:ext cx="151691" cy="151691"/>
              <a:chOff x="16664998" y="8806014"/>
              <a:chExt cx="151691" cy="151691"/>
            </a:xfrm>
          </p:grpSpPr>
          <p:pic>
            <p:nvPicPr>
              <p:cNvPr id="8" name="Object 7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4280000">
                <a:off x="16664998" y="8806014"/>
                <a:ext cx="151691" cy="15169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>
              <a:grpSpLocks noGrp="1" noUngrp="1" noRot="1" noMove="1" noResize="1"/>
            </p:cNvGrpSpPr>
            <p:nvPr/>
          </p:nvGrpSpPr>
          <p:grpSpPr>
            <a:xfrm>
              <a:off x="15893429" y="8168994"/>
              <a:ext cx="2391172" cy="2138720"/>
              <a:chOff x="15893429" y="8168994"/>
              <a:chExt cx="2391172" cy="2138720"/>
            </a:xfrm>
          </p:grpSpPr>
          <p:grpSp>
            <p:nvGrpSpPr>
              <p:cNvPr id="1005" name="그룹 1005"/>
              <p:cNvGrpSpPr>
                <a:grpSpLocks noGrp="1" noUngrp="1" noRot="1" noMove="1" noResize="1"/>
              </p:cNvGrpSpPr>
              <p:nvPr/>
            </p:nvGrpSpPr>
            <p:grpSpPr>
              <a:xfrm>
                <a:off x="16008966" y="8759812"/>
                <a:ext cx="2160097" cy="1045147"/>
                <a:chOff x="16008966" y="8759812"/>
                <a:chExt cx="2160097" cy="1045147"/>
              </a:xfrm>
            </p:grpSpPr>
            <p:pic>
              <p:nvPicPr>
                <p:cNvPr id="12" name="Object 11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2060000">
                  <a:off x="16008966" y="8759812"/>
                  <a:ext cx="2160097" cy="104514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>
                <a:grpSpLocks noGrp="1" noUngrp="1" noRot="1" noMove="1" noResize="1"/>
              </p:cNvGrpSpPr>
              <p:nvPr/>
            </p:nvGrpSpPr>
            <p:grpSpPr>
              <a:xfrm>
                <a:off x="16158314" y="8715781"/>
                <a:ext cx="1975594" cy="1045147"/>
                <a:chOff x="16158314" y="8715781"/>
                <a:chExt cx="1975594" cy="1045147"/>
              </a:xfrm>
            </p:grpSpPr>
            <p:pic>
              <p:nvPicPr>
                <p:cNvPr id="15" name="Object 14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5540000">
                  <a:off x="16158314" y="8715781"/>
                  <a:ext cx="1975594" cy="104514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>
                <a:grpSpLocks noGrp="1" noUngrp="1" noRot="1" noMove="1" noResize="1"/>
              </p:cNvGrpSpPr>
              <p:nvPr/>
            </p:nvGrpSpPr>
            <p:grpSpPr>
              <a:xfrm>
                <a:off x="17490671" y="9555997"/>
                <a:ext cx="128749" cy="128749"/>
                <a:chOff x="17490671" y="9555997"/>
                <a:chExt cx="128749" cy="128749"/>
              </a:xfrm>
            </p:grpSpPr>
            <p:pic>
              <p:nvPicPr>
                <p:cNvPr id="18" name="Object 17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4280000">
                  <a:off x="17490671" y="9555997"/>
                  <a:ext cx="128749" cy="12874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8" name="그룹 1008"/>
          <p:cNvGrpSpPr/>
          <p:nvPr/>
        </p:nvGrpSpPr>
        <p:grpSpPr>
          <a:xfrm>
            <a:off x="1106704" y="2195225"/>
            <a:ext cx="4330038" cy="30915"/>
            <a:chOff x="1106704" y="2195225"/>
            <a:chExt cx="4330038" cy="309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704" y="2195225"/>
              <a:ext cx="4330038" cy="309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79599" y="2144016"/>
            <a:ext cx="135410" cy="135410"/>
            <a:chOff x="5379599" y="2144016"/>
            <a:chExt cx="135410" cy="1354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9599" y="2144016"/>
              <a:ext cx="135410" cy="1354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9102" y="3458675"/>
            <a:ext cx="2639711" cy="2639711"/>
            <a:chOff x="1199102" y="3458675"/>
            <a:chExt cx="2639711" cy="26397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9102" y="3458675"/>
              <a:ext cx="2639711" cy="26397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79599" y="3400519"/>
            <a:ext cx="2639711" cy="2639711"/>
            <a:chOff x="5310536" y="3458675"/>
            <a:chExt cx="2639711" cy="263971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0536" y="3458675"/>
              <a:ext cx="2639711" cy="26397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035965" y="3398375"/>
            <a:ext cx="2639711" cy="2639711"/>
            <a:chOff x="13046382" y="3458675"/>
            <a:chExt cx="2639711" cy="263971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46382" y="3458675"/>
              <a:ext cx="2639711" cy="263971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6729BD-3D77-E225-20DA-2F60E385D7A5}"/>
              </a:ext>
            </a:extLst>
          </p:cNvPr>
          <p:cNvSpPr txBox="1"/>
          <p:nvPr/>
        </p:nvSpPr>
        <p:spPr>
          <a:xfrm>
            <a:off x="1089286" y="1352231"/>
            <a:ext cx="4762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ko-KR" altLang="en-US" sz="48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C0622ED-6D34-0D20-75F8-D1298FD2199E}"/>
              </a:ext>
            </a:extLst>
          </p:cNvPr>
          <p:cNvSpPr/>
          <p:nvPr/>
        </p:nvSpPr>
        <p:spPr>
          <a:xfrm>
            <a:off x="1171180" y="3458675"/>
            <a:ext cx="2643912" cy="2624467"/>
          </a:xfrm>
          <a:prstGeom prst="ellipse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22A5B-341D-DB65-33CD-EE0D14D625DB}"/>
              </a:ext>
            </a:extLst>
          </p:cNvPr>
          <p:cNvSpPr txBox="1"/>
          <p:nvPr/>
        </p:nvSpPr>
        <p:spPr>
          <a:xfrm>
            <a:off x="5299186" y="4088282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96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A2FC8-6214-A15B-4950-A3FEA2E32CBD}"/>
              </a:ext>
            </a:extLst>
          </p:cNvPr>
          <p:cNvSpPr txBox="1"/>
          <p:nvPr/>
        </p:nvSpPr>
        <p:spPr>
          <a:xfrm>
            <a:off x="1008462" y="4146438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9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5234DE-47D3-BDA2-1434-FF0789360C79}"/>
              </a:ext>
            </a:extLst>
          </p:cNvPr>
          <p:cNvSpPr/>
          <p:nvPr/>
        </p:nvSpPr>
        <p:spPr>
          <a:xfrm>
            <a:off x="9770125" y="3458675"/>
            <a:ext cx="2643912" cy="2624467"/>
          </a:xfrm>
          <a:prstGeom prst="ellipse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DBE3C-F40E-0A7E-A2D7-17BFA8283696}"/>
              </a:ext>
            </a:extLst>
          </p:cNvPr>
          <p:cNvSpPr txBox="1"/>
          <p:nvPr/>
        </p:nvSpPr>
        <p:spPr>
          <a:xfrm>
            <a:off x="9592869" y="4146438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9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7F2CFF-FEA4-7449-D40F-F07260B4A0F3}"/>
              </a:ext>
            </a:extLst>
          </p:cNvPr>
          <p:cNvSpPr txBox="1"/>
          <p:nvPr/>
        </p:nvSpPr>
        <p:spPr>
          <a:xfrm>
            <a:off x="13946230" y="4088282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96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F7C828-E8EF-5945-C27B-D8794BDEDC85}"/>
              </a:ext>
            </a:extLst>
          </p:cNvPr>
          <p:cNvSpPr txBox="1"/>
          <p:nvPr/>
        </p:nvSpPr>
        <p:spPr>
          <a:xfrm>
            <a:off x="1201772" y="6616475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CB5C4-6305-36E0-089F-21A48E068C9C}"/>
              </a:ext>
            </a:extLst>
          </p:cNvPr>
          <p:cNvSpPr txBox="1"/>
          <p:nvPr/>
        </p:nvSpPr>
        <p:spPr>
          <a:xfrm>
            <a:off x="1189634" y="7714007"/>
            <a:ext cx="3372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단백질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구조예측이란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탐색</a:t>
            </a:r>
          </a:p>
        </p:txBody>
      </p:sp>
      <p:grpSp>
        <p:nvGrpSpPr>
          <p:cNvPr id="40" name="그룹 1006">
            <a:extLst>
              <a:ext uri="{FF2B5EF4-FFF2-40B4-BE49-F238E27FC236}">
                <a16:creationId xmlns:a16="http://schemas.microsoft.com/office/drawing/2014/main" id="{9B6FC093-2E50-D3FA-5D58-4246447954E2}"/>
              </a:ext>
            </a:extLst>
          </p:cNvPr>
          <p:cNvGrpSpPr/>
          <p:nvPr/>
        </p:nvGrpSpPr>
        <p:grpSpPr>
          <a:xfrm rot="5400000">
            <a:off x="-166706" y="7822744"/>
            <a:ext cx="2624469" cy="107146"/>
            <a:chOff x="1202333" y="6196480"/>
            <a:chExt cx="4277889" cy="192857"/>
          </a:xfrm>
        </p:grpSpPr>
        <p:pic>
          <p:nvPicPr>
            <p:cNvPr id="42" name="Object 18">
              <a:extLst>
                <a:ext uri="{FF2B5EF4-FFF2-40B4-BE49-F238E27FC236}">
                  <a16:creationId xmlns:a16="http://schemas.microsoft.com/office/drawing/2014/main" id="{6E0D324A-070D-9B8A-8484-15016115B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9B35AEA-1C8B-31D0-D583-5505F874D9AF}"/>
              </a:ext>
            </a:extLst>
          </p:cNvPr>
          <p:cNvSpPr txBox="1"/>
          <p:nvPr/>
        </p:nvSpPr>
        <p:spPr>
          <a:xfrm>
            <a:off x="5410947" y="6671847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</a:t>
            </a:r>
            <a:endParaRPr lang="ko-KR" altLang="en-US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B2AC48-9C99-83E8-A554-274FA7B04A3C}"/>
              </a:ext>
            </a:extLst>
          </p:cNvPr>
          <p:cNvSpPr txBox="1"/>
          <p:nvPr/>
        </p:nvSpPr>
        <p:spPr>
          <a:xfrm>
            <a:off x="5398809" y="7769379"/>
            <a:ext cx="3372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자세한 내용을 입력하세요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</a:p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5" name="그룹 1006">
            <a:extLst>
              <a:ext uri="{FF2B5EF4-FFF2-40B4-BE49-F238E27FC236}">
                <a16:creationId xmlns:a16="http://schemas.microsoft.com/office/drawing/2014/main" id="{00D105ED-9431-4664-1C68-337EF41A54DE}"/>
              </a:ext>
            </a:extLst>
          </p:cNvPr>
          <p:cNvGrpSpPr/>
          <p:nvPr/>
        </p:nvGrpSpPr>
        <p:grpSpPr>
          <a:xfrm rot="5400000">
            <a:off x="4042469" y="7878116"/>
            <a:ext cx="2624469" cy="107146"/>
            <a:chOff x="1202333" y="6196480"/>
            <a:chExt cx="4277889" cy="192857"/>
          </a:xfrm>
        </p:grpSpPr>
        <p:pic>
          <p:nvPicPr>
            <p:cNvPr id="46" name="Object 18">
              <a:extLst>
                <a:ext uri="{FF2B5EF4-FFF2-40B4-BE49-F238E27FC236}">
                  <a16:creationId xmlns:a16="http://schemas.microsoft.com/office/drawing/2014/main" id="{738CB72E-9E6C-50CD-BDE7-C7D3A12F3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89B6E6D-8655-BE87-BC47-EE79C146BDB0}"/>
              </a:ext>
            </a:extLst>
          </p:cNvPr>
          <p:cNvSpPr txBox="1"/>
          <p:nvPr/>
        </p:nvSpPr>
        <p:spPr>
          <a:xfrm>
            <a:off x="9968409" y="6687080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ENTER TEXT</a:t>
            </a:r>
            <a:endParaRPr lang="ko-KR" altLang="en-US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570F75-3461-07DA-B72C-E5135284EA49}"/>
              </a:ext>
            </a:extLst>
          </p:cNvPr>
          <p:cNvSpPr txBox="1"/>
          <p:nvPr/>
        </p:nvSpPr>
        <p:spPr>
          <a:xfrm>
            <a:off x="9956271" y="7784612"/>
            <a:ext cx="3372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자세한 내용을 입력하세요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</a:p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9" name="그룹 1006">
            <a:extLst>
              <a:ext uri="{FF2B5EF4-FFF2-40B4-BE49-F238E27FC236}">
                <a16:creationId xmlns:a16="http://schemas.microsoft.com/office/drawing/2014/main" id="{167C332B-AB0A-2D42-11E9-CFDB3E101AF5}"/>
              </a:ext>
            </a:extLst>
          </p:cNvPr>
          <p:cNvGrpSpPr/>
          <p:nvPr/>
        </p:nvGrpSpPr>
        <p:grpSpPr>
          <a:xfrm rot="5400000">
            <a:off x="8599931" y="7893349"/>
            <a:ext cx="2624469" cy="107146"/>
            <a:chOff x="1202333" y="6196480"/>
            <a:chExt cx="4277889" cy="192857"/>
          </a:xfrm>
        </p:grpSpPr>
        <p:pic>
          <p:nvPicPr>
            <p:cNvPr id="50" name="Object 18">
              <a:extLst>
                <a:ext uri="{FF2B5EF4-FFF2-40B4-BE49-F238E27FC236}">
                  <a16:creationId xmlns:a16="http://schemas.microsoft.com/office/drawing/2014/main" id="{772F5EBC-01D5-13C2-8399-7A9D0F35C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ECA5901-7BCB-A805-F552-DB1924DB318B}"/>
              </a:ext>
            </a:extLst>
          </p:cNvPr>
          <p:cNvSpPr txBox="1"/>
          <p:nvPr/>
        </p:nvSpPr>
        <p:spPr>
          <a:xfrm>
            <a:off x="14231255" y="6743226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ENTER TEXT</a:t>
            </a:r>
            <a:endParaRPr lang="ko-KR" altLang="en-US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512FBD-627E-5A56-0394-486E47AFB901}"/>
              </a:ext>
            </a:extLst>
          </p:cNvPr>
          <p:cNvSpPr txBox="1"/>
          <p:nvPr/>
        </p:nvSpPr>
        <p:spPr>
          <a:xfrm>
            <a:off x="14219117" y="7840758"/>
            <a:ext cx="3372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자세한 내용을 입력하세요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</a:p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4" name="그룹 1006">
            <a:extLst>
              <a:ext uri="{FF2B5EF4-FFF2-40B4-BE49-F238E27FC236}">
                <a16:creationId xmlns:a16="http://schemas.microsoft.com/office/drawing/2014/main" id="{05937932-E618-0D78-0F69-626944C0D31F}"/>
              </a:ext>
            </a:extLst>
          </p:cNvPr>
          <p:cNvGrpSpPr/>
          <p:nvPr/>
        </p:nvGrpSpPr>
        <p:grpSpPr>
          <a:xfrm rot="5400000">
            <a:off x="12862777" y="7949495"/>
            <a:ext cx="2624469" cy="107146"/>
            <a:chOff x="1202333" y="6196480"/>
            <a:chExt cx="4277889" cy="192857"/>
          </a:xfrm>
        </p:grpSpPr>
        <p:pic>
          <p:nvPicPr>
            <p:cNvPr id="55" name="Object 18">
              <a:extLst>
                <a:ext uri="{FF2B5EF4-FFF2-40B4-BE49-F238E27FC236}">
                  <a16:creationId xmlns:a16="http://schemas.microsoft.com/office/drawing/2014/main" id="{F22E7EE2-2295-4BDD-287E-F05277FCF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402C3F3-C827-78AA-1A3E-428977E9AD3A}"/>
              </a:ext>
            </a:extLst>
          </p:cNvPr>
          <p:cNvSpPr txBox="1"/>
          <p:nvPr/>
        </p:nvSpPr>
        <p:spPr>
          <a:xfrm>
            <a:off x="11015021" y="5199173"/>
            <a:ext cx="529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선정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</TotalTime>
  <Words>1131</Words>
  <Application>Microsoft Office PowerPoint</Application>
  <PresentationFormat>사용자 지정</PresentationFormat>
  <Paragraphs>214</Paragraphs>
  <Slides>42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Arial</vt:lpstr>
      <vt:lpstr>Calibri</vt:lpstr>
      <vt:lpstr>배달의민족 도현</vt:lpstr>
      <vt:lpstr>나눔스퀘어_ac</vt:lpstr>
      <vt:lpstr>나눔스퀘어_ac ExtraBold</vt:lpstr>
      <vt:lpstr>맑은 고딕</vt:lpstr>
      <vt:lpstr>Verdana</vt:lpstr>
      <vt:lpstr>나눔스퀘어_ac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신인수[ 학부졸업 / 생명공학부 ]</cp:lastModifiedBy>
  <cp:revision>28</cp:revision>
  <dcterms:created xsi:type="dcterms:W3CDTF">2024-02-10T23:43:54Z</dcterms:created>
  <dcterms:modified xsi:type="dcterms:W3CDTF">2024-07-03T02:47:21Z</dcterms:modified>
</cp:coreProperties>
</file>